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64" r:id="rId6"/>
    <p:sldId id="292" r:id="rId7"/>
    <p:sldId id="3833" r:id="rId8"/>
    <p:sldId id="260" r:id="rId9"/>
    <p:sldId id="3844" r:id="rId10"/>
    <p:sldId id="263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C15"/>
    <a:srgbClr val="EFA92C"/>
    <a:srgbClr val="A4683B"/>
    <a:srgbClr val="1F6233"/>
    <a:srgbClr val="1B1A18"/>
    <a:srgbClr val="EDAC2B"/>
    <a:srgbClr val="E5B61A"/>
    <a:srgbClr val="E5A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DFE2-1F3E-46DA-92E5-D93965EC4030}" v="24" dt="2024-10-18T16:08:24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/>
    <p:restoredTop sz="94643"/>
  </p:normalViewPr>
  <p:slideViewPr>
    <p:cSldViewPr snapToGrid="0" snapToObjects="1">
      <p:cViewPr varScale="1">
        <p:scale>
          <a:sx n="72" d="100"/>
          <a:sy n="72" d="100"/>
        </p:scale>
        <p:origin x="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0FE53-DA05-4AF8-B46F-640BE8B567F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E91C81-E2D7-4F81-A6E9-9A37EB37EBDB}">
      <dgm:prSet phldrT="[Text]" custT="1"/>
      <dgm:spPr/>
      <dgm:t>
        <a:bodyPr/>
        <a:lstStyle/>
        <a:p>
          <a:r>
            <a:rPr lang="en-GB" sz="2400" dirty="0"/>
            <a:t>STAGE 1</a:t>
          </a:r>
        </a:p>
        <a:p>
          <a:endParaRPr lang="en-GB" sz="2400" dirty="0"/>
        </a:p>
      </dgm:t>
    </dgm:pt>
    <dgm:pt modelId="{6F693A55-1FFC-4A4B-A444-0A638EED5BC3}" type="parTrans" cxnId="{8A2B582A-C19C-400D-B10F-30B7879140B6}">
      <dgm:prSet/>
      <dgm:spPr/>
      <dgm:t>
        <a:bodyPr/>
        <a:lstStyle/>
        <a:p>
          <a:endParaRPr lang="en-GB"/>
        </a:p>
      </dgm:t>
    </dgm:pt>
    <dgm:pt modelId="{0D680793-3192-4967-B08F-23990F06E7B4}" type="sibTrans" cxnId="{8A2B582A-C19C-400D-B10F-30B7879140B6}">
      <dgm:prSet/>
      <dgm:spPr/>
      <dgm:t>
        <a:bodyPr/>
        <a:lstStyle/>
        <a:p>
          <a:endParaRPr lang="en-GB"/>
        </a:p>
      </dgm:t>
    </dgm:pt>
    <dgm:pt modelId="{8BA83214-0DC1-48F3-80D3-C87F49B726A4}">
      <dgm:prSet phldrT="[Text]" custT="1"/>
      <dgm:spPr/>
      <dgm:t>
        <a:bodyPr/>
        <a:lstStyle/>
        <a:p>
          <a:r>
            <a:rPr lang="en-GB" sz="1800" dirty="0"/>
            <a:t>Initial conditional registration</a:t>
          </a:r>
        </a:p>
      </dgm:t>
    </dgm:pt>
    <dgm:pt modelId="{E47A9BD0-62FE-451C-B0BB-61B907CA6415}" type="parTrans" cxnId="{A02359CF-AC52-4133-9B50-5C566BA2E629}">
      <dgm:prSet/>
      <dgm:spPr/>
      <dgm:t>
        <a:bodyPr/>
        <a:lstStyle/>
        <a:p>
          <a:endParaRPr lang="en-GB"/>
        </a:p>
      </dgm:t>
    </dgm:pt>
    <dgm:pt modelId="{F6A65CC0-DF59-4998-98A8-CCE18F4823A9}" type="sibTrans" cxnId="{A02359CF-AC52-4133-9B50-5C566BA2E629}">
      <dgm:prSet/>
      <dgm:spPr/>
      <dgm:t>
        <a:bodyPr/>
        <a:lstStyle/>
        <a:p>
          <a:endParaRPr lang="en-GB"/>
        </a:p>
      </dgm:t>
    </dgm:pt>
    <dgm:pt modelId="{FAE04CAC-6452-4F59-A0B9-451864264459}">
      <dgm:prSet phldrT="[Text]" custT="1"/>
      <dgm:spPr/>
      <dgm:t>
        <a:bodyPr/>
        <a:lstStyle/>
        <a:p>
          <a:r>
            <a:rPr lang="en-GB" sz="2400" dirty="0"/>
            <a:t>STAGE 2</a:t>
          </a:r>
        </a:p>
        <a:p>
          <a:endParaRPr lang="en-GB" sz="2400" dirty="0"/>
        </a:p>
      </dgm:t>
    </dgm:pt>
    <dgm:pt modelId="{D0E694D0-E060-45CF-B0E3-4A0B68A41D6F}" type="parTrans" cxnId="{1615BCD9-4AE8-47E1-BE12-4A47FFC40F6F}">
      <dgm:prSet/>
      <dgm:spPr/>
      <dgm:t>
        <a:bodyPr/>
        <a:lstStyle/>
        <a:p>
          <a:endParaRPr lang="en-GB"/>
        </a:p>
      </dgm:t>
    </dgm:pt>
    <dgm:pt modelId="{D528F4AD-67CB-4C19-B52E-130A583895EC}" type="sibTrans" cxnId="{1615BCD9-4AE8-47E1-BE12-4A47FFC40F6F}">
      <dgm:prSet/>
      <dgm:spPr/>
      <dgm:t>
        <a:bodyPr/>
        <a:lstStyle/>
        <a:p>
          <a:endParaRPr lang="en-GB"/>
        </a:p>
      </dgm:t>
    </dgm:pt>
    <dgm:pt modelId="{8791D4E7-A542-402D-A667-D166AFAEB505}">
      <dgm:prSet phldrT="[Text]" custT="1"/>
      <dgm:spPr/>
      <dgm:t>
        <a:bodyPr/>
        <a:lstStyle/>
        <a:p>
          <a:r>
            <a:rPr lang="en-GB" sz="1800" dirty="0"/>
            <a:t>Support for compliance and site visits</a:t>
          </a:r>
        </a:p>
      </dgm:t>
    </dgm:pt>
    <dgm:pt modelId="{62719CC3-F828-4197-AB9A-544DD27DBD64}" type="parTrans" cxnId="{E7D9181F-FEB5-4EC5-83B9-EC80A83B174D}">
      <dgm:prSet/>
      <dgm:spPr/>
      <dgm:t>
        <a:bodyPr/>
        <a:lstStyle/>
        <a:p>
          <a:endParaRPr lang="en-GB"/>
        </a:p>
      </dgm:t>
    </dgm:pt>
    <dgm:pt modelId="{596DD568-E313-4545-BFED-C1EA91DD8AB6}" type="sibTrans" cxnId="{E7D9181F-FEB5-4EC5-83B9-EC80A83B174D}">
      <dgm:prSet/>
      <dgm:spPr/>
      <dgm:t>
        <a:bodyPr/>
        <a:lstStyle/>
        <a:p>
          <a:endParaRPr lang="en-GB"/>
        </a:p>
      </dgm:t>
    </dgm:pt>
    <dgm:pt modelId="{C6A9F61F-1C4B-4B6A-8951-93C26105A74F}">
      <dgm:prSet phldrT="[Text]" custT="1"/>
      <dgm:spPr/>
      <dgm:t>
        <a:bodyPr/>
        <a:lstStyle/>
        <a:p>
          <a:r>
            <a:rPr lang="en-GB" sz="2400" dirty="0"/>
            <a:t>STAGE 3</a:t>
          </a:r>
        </a:p>
        <a:p>
          <a:endParaRPr lang="en-GB" sz="2400" dirty="0"/>
        </a:p>
      </dgm:t>
    </dgm:pt>
    <dgm:pt modelId="{578DD0B9-5212-4E1B-9410-92FF20BD1DEF}" type="parTrans" cxnId="{0D51CC4C-D674-404F-9244-F538C26C068F}">
      <dgm:prSet/>
      <dgm:spPr/>
      <dgm:t>
        <a:bodyPr/>
        <a:lstStyle/>
        <a:p>
          <a:endParaRPr lang="en-GB"/>
        </a:p>
      </dgm:t>
    </dgm:pt>
    <dgm:pt modelId="{5DF64872-9F74-47FB-84D7-29504D8C3D20}" type="sibTrans" cxnId="{0D51CC4C-D674-404F-9244-F538C26C068F}">
      <dgm:prSet/>
      <dgm:spPr/>
      <dgm:t>
        <a:bodyPr/>
        <a:lstStyle/>
        <a:p>
          <a:endParaRPr lang="en-GB"/>
        </a:p>
      </dgm:t>
    </dgm:pt>
    <dgm:pt modelId="{9EDCC76C-2634-4D16-B84A-50BA61BDBC89}">
      <dgm:prSet phldrT="[Text]" custT="1"/>
      <dgm:spPr/>
      <dgm:t>
        <a:bodyPr/>
        <a:lstStyle/>
        <a:p>
          <a:r>
            <a:rPr lang="en-GB" sz="1800" dirty="0"/>
            <a:t>Review and determination</a:t>
          </a:r>
        </a:p>
      </dgm:t>
    </dgm:pt>
    <dgm:pt modelId="{68EE7D49-64A7-48FB-AAEB-94CF55B60919}" type="parTrans" cxnId="{4DA4C074-B4E9-459F-B654-4C39CC8538D0}">
      <dgm:prSet/>
      <dgm:spPr/>
      <dgm:t>
        <a:bodyPr/>
        <a:lstStyle/>
        <a:p>
          <a:endParaRPr lang="en-GB"/>
        </a:p>
      </dgm:t>
    </dgm:pt>
    <dgm:pt modelId="{F65A5227-D9DC-49B9-B5F6-610CD5011B6A}" type="sibTrans" cxnId="{4DA4C074-B4E9-459F-B654-4C39CC8538D0}">
      <dgm:prSet/>
      <dgm:spPr/>
      <dgm:t>
        <a:bodyPr/>
        <a:lstStyle/>
        <a:p>
          <a:endParaRPr lang="en-GB"/>
        </a:p>
      </dgm:t>
    </dgm:pt>
    <dgm:pt modelId="{08DED719-B0CE-43AF-B457-511E9EBFF8B3}" type="pres">
      <dgm:prSet presAssocID="{5FD0FE53-DA05-4AF8-B46F-640BE8B567FF}" presName="theList" presStyleCnt="0">
        <dgm:presLayoutVars>
          <dgm:dir/>
          <dgm:animLvl val="lvl"/>
          <dgm:resizeHandles val="exact"/>
        </dgm:presLayoutVars>
      </dgm:prSet>
      <dgm:spPr/>
    </dgm:pt>
    <dgm:pt modelId="{376C2E7E-8395-41B9-9AA3-B98E6C0568AC}" type="pres">
      <dgm:prSet presAssocID="{99E91C81-E2D7-4F81-A6E9-9A37EB37EBDB}" presName="compNode" presStyleCnt="0"/>
      <dgm:spPr/>
    </dgm:pt>
    <dgm:pt modelId="{3F711224-0380-4192-9346-138EE2082C58}" type="pres">
      <dgm:prSet presAssocID="{99E91C81-E2D7-4F81-A6E9-9A37EB37EBDB}" presName="noGeometry" presStyleCnt="0"/>
      <dgm:spPr/>
    </dgm:pt>
    <dgm:pt modelId="{623F4B60-15A7-447E-A3F4-8CE057920AAB}" type="pres">
      <dgm:prSet presAssocID="{99E91C81-E2D7-4F81-A6E9-9A37EB37EBDB}" presName="childTextVisible" presStyleLbl="bgAccFollowNode1" presStyleIdx="0" presStyleCnt="3">
        <dgm:presLayoutVars>
          <dgm:bulletEnabled val="1"/>
        </dgm:presLayoutVars>
      </dgm:prSet>
      <dgm:spPr/>
    </dgm:pt>
    <dgm:pt modelId="{69993551-E160-45A4-AEDE-72CC931E2889}" type="pres">
      <dgm:prSet presAssocID="{99E91C81-E2D7-4F81-A6E9-9A37EB37EBDB}" presName="childTextHidden" presStyleLbl="bgAccFollowNode1" presStyleIdx="0" presStyleCnt="3"/>
      <dgm:spPr/>
    </dgm:pt>
    <dgm:pt modelId="{7D580BCC-A9AD-4A72-B0C1-A3867F0C7E9E}" type="pres">
      <dgm:prSet presAssocID="{99E91C81-E2D7-4F81-A6E9-9A37EB37EBD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BEC8C4E-22A5-4B56-B12E-6187816749DF}" type="pres">
      <dgm:prSet presAssocID="{99E91C81-E2D7-4F81-A6E9-9A37EB37EBDB}" presName="aSpace" presStyleCnt="0"/>
      <dgm:spPr/>
    </dgm:pt>
    <dgm:pt modelId="{9453753A-A1E6-4583-B93A-5DE76B880F0C}" type="pres">
      <dgm:prSet presAssocID="{FAE04CAC-6452-4F59-A0B9-451864264459}" presName="compNode" presStyleCnt="0"/>
      <dgm:spPr/>
    </dgm:pt>
    <dgm:pt modelId="{FF76B083-B17C-4097-89EC-E9E2B22F6367}" type="pres">
      <dgm:prSet presAssocID="{FAE04CAC-6452-4F59-A0B9-451864264459}" presName="noGeometry" presStyleCnt="0"/>
      <dgm:spPr/>
    </dgm:pt>
    <dgm:pt modelId="{4B7279DA-9331-4FC2-941C-CE8590E4A522}" type="pres">
      <dgm:prSet presAssocID="{FAE04CAC-6452-4F59-A0B9-451864264459}" presName="childTextVisible" presStyleLbl="bgAccFollowNode1" presStyleIdx="1" presStyleCnt="3">
        <dgm:presLayoutVars>
          <dgm:bulletEnabled val="1"/>
        </dgm:presLayoutVars>
      </dgm:prSet>
      <dgm:spPr/>
    </dgm:pt>
    <dgm:pt modelId="{DA395210-0E54-40C3-AB97-782DE3E0D00F}" type="pres">
      <dgm:prSet presAssocID="{FAE04CAC-6452-4F59-A0B9-451864264459}" presName="childTextHidden" presStyleLbl="bgAccFollowNode1" presStyleIdx="1" presStyleCnt="3"/>
      <dgm:spPr/>
    </dgm:pt>
    <dgm:pt modelId="{E673DE70-8664-4289-81B7-46D1E646E742}" type="pres">
      <dgm:prSet presAssocID="{FAE04CAC-6452-4F59-A0B9-45186426445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81F6CCE-E9C0-4760-BB19-E15FEAFAF91E}" type="pres">
      <dgm:prSet presAssocID="{FAE04CAC-6452-4F59-A0B9-451864264459}" presName="aSpace" presStyleCnt="0"/>
      <dgm:spPr/>
    </dgm:pt>
    <dgm:pt modelId="{B624EDD9-01E5-4D08-84A7-647BBBB748C8}" type="pres">
      <dgm:prSet presAssocID="{C6A9F61F-1C4B-4B6A-8951-93C26105A74F}" presName="compNode" presStyleCnt="0"/>
      <dgm:spPr/>
    </dgm:pt>
    <dgm:pt modelId="{6489C701-0499-4A2C-978F-44FC62E5F523}" type="pres">
      <dgm:prSet presAssocID="{C6A9F61F-1C4B-4B6A-8951-93C26105A74F}" presName="noGeometry" presStyleCnt="0"/>
      <dgm:spPr/>
    </dgm:pt>
    <dgm:pt modelId="{DF90C779-5B71-4694-8DA9-EF23C52F57BA}" type="pres">
      <dgm:prSet presAssocID="{C6A9F61F-1C4B-4B6A-8951-93C26105A74F}" presName="childTextVisible" presStyleLbl="bgAccFollowNode1" presStyleIdx="2" presStyleCnt="3">
        <dgm:presLayoutVars>
          <dgm:bulletEnabled val="1"/>
        </dgm:presLayoutVars>
      </dgm:prSet>
      <dgm:spPr/>
    </dgm:pt>
    <dgm:pt modelId="{0DF907D7-69CE-431C-8BDD-680984ADB7C7}" type="pres">
      <dgm:prSet presAssocID="{C6A9F61F-1C4B-4B6A-8951-93C26105A74F}" presName="childTextHidden" presStyleLbl="bgAccFollowNode1" presStyleIdx="2" presStyleCnt="3"/>
      <dgm:spPr/>
    </dgm:pt>
    <dgm:pt modelId="{2C9D2831-C9FE-4257-8E67-10CD0C572DB7}" type="pres">
      <dgm:prSet presAssocID="{C6A9F61F-1C4B-4B6A-8951-93C26105A74F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D69B313-6B44-4EE0-8DBF-9885482B3AD3}" type="presOf" srcId="{9EDCC76C-2634-4D16-B84A-50BA61BDBC89}" destId="{0DF907D7-69CE-431C-8BDD-680984ADB7C7}" srcOrd="1" destOrd="0" presId="urn:microsoft.com/office/officeart/2005/8/layout/hProcess6"/>
    <dgm:cxn modelId="{E7D9181F-FEB5-4EC5-83B9-EC80A83B174D}" srcId="{FAE04CAC-6452-4F59-A0B9-451864264459}" destId="{8791D4E7-A542-402D-A667-D166AFAEB505}" srcOrd="0" destOrd="0" parTransId="{62719CC3-F828-4197-AB9A-544DD27DBD64}" sibTransId="{596DD568-E313-4545-BFED-C1EA91DD8AB6}"/>
    <dgm:cxn modelId="{8A2B582A-C19C-400D-B10F-30B7879140B6}" srcId="{5FD0FE53-DA05-4AF8-B46F-640BE8B567FF}" destId="{99E91C81-E2D7-4F81-A6E9-9A37EB37EBDB}" srcOrd="0" destOrd="0" parTransId="{6F693A55-1FFC-4A4B-A444-0A638EED5BC3}" sibTransId="{0D680793-3192-4967-B08F-23990F06E7B4}"/>
    <dgm:cxn modelId="{7AA84F34-ED80-49A5-9842-3C77C93359C1}" type="presOf" srcId="{C6A9F61F-1C4B-4B6A-8951-93C26105A74F}" destId="{2C9D2831-C9FE-4257-8E67-10CD0C572DB7}" srcOrd="0" destOrd="0" presId="urn:microsoft.com/office/officeart/2005/8/layout/hProcess6"/>
    <dgm:cxn modelId="{9B111163-BF63-4AAD-A69F-7E4D87C03F3C}" type="presOf" srcId="{9EDCC76C-2634-4D16-B84A-50BA61BDBC89}" destId="{DF90C779-5B71-4694-8DA9-EF23C52F57BA}" srcOrd="0" destOrd="0" presId="urn:microsoft.com/office/officeart/2005/8/layout/hProcess6"/>
    <dgm:cxn modelId="{0D51CC4C-D674-404F-9244-F538C26C068F}" srcId="{5FD0FE53-DA05-4AF8-B46F-640BE8B567FF}" destId="{C6A9F61F-1C4B-4B6A-8951-93C26105A74F}" srcOrd="2" destOrd="0" parTransId="{578DD0B9-5212-4E1B-9410-92FF20BD1DEF}" sibTransId="{5DF64872-9F74-47FB-84D7-29504D8C3D20}"/>
    <dgm:cxn modelId="{4DA4C074-B4E9-459F-B654-4C39CC8538D0}" srcId="{C6A9F61F-1C4B-4B6A-8951-93C26105A74F}" destId="{9EDCC76C-2634-4D16-B84A-50BA61BDBC89}" srcOrd="0" destOrd="0" parTransId="{68EE7D49-64A7-48FB-AAEB-94CF55B60919}" sibTransId="{F65A5227-D9DC-49B9-B5F6-610CD5011B6A}"/>
    <dgm:cxn modelId="{D774EE91-7F4E-40D7-AC9B-8DDF95F24B28}" type="presOf" srcId="{FAE04CAC-6452-4F59-A0B9-451864264459}" destId="{E673DE70-8664-4289-81B7-46D1E646E742}" srcOrd="0" destOrd="0" presId="urn:microsoft.com/office/officeart/2005/8/layout/hProcess6"/>
    <dgm:cxn modelId="{F9A234A2-0C38-4FDF-95F5-F0030DCCDAEC}" type="presOf" srcId="{5FD0FE53-DA05-4AF8-B46F-640BE8B567FF}" destId="{08DED719-B0CE-43AF-B457-511E9EBFF8B3}" srcOrd="0" destOrd="0" presId="urn:microsoft.com/office/officeart/2005/8/layout/hProcess6"/>
    <dgm:cxn modelId="{EED852B0-B266-4E5B-B596-94820DAE523E}" type="presOf" srcId="{99E91C81-E2D7-4F81-A6E9-9A37EB37EBDB}" destId="{7D580BCC-A9AD-4A72-B0C1-A3867F0C7E9E}" srcOrd="0" destOrd="0" presId="urn:microsoft.com/office/officeart/2005/8/layout/hProcess6"/>
    <dgm:cxn modelId="{A02359CF-AC52-4133-9B50-5C566BA2E629}" srcId="{99E91C81-E2D7-4F81-A6E9-9A37EB37EBDB}" destId="{8BA83214-0DC1-48F3-80D3-C87F49B726A4}" srcOrd="0" destOrd="0" parTransId="{E47A9BD0-62FE-451C-B0BB-61B907CA6415}" sibTransId="{F6A65CC0-DF59-4998-98A8-CCE18F4823A9}"/>
    <dgm:cxn modelId="{9542D7D4-CCE1-4BCB-A1A3-10D2D4CD12A9}" type="presOf" srcId="{8791D4E7-A542-402D-A667-D166AFAEB505}" destId="{DA395210-0E54-40C3-AB97-782DE3E0D00F}" srcOrd="1" destOrd="0" presId="urn:microsoft.com/office/officeart/2005/8/layout/hProcess6"/>
    <dgm:cxn modelId="{1615BCD9-4AE8-47E1-BE12-4A47FFC40F6F}" srcId="{5FD0FE53-DA05-4AF8-B46F-640BE8B567FF}" destId="{FAE04CAC-6452-4F59-A0B9-451864264459}" srcOrd="1" destOrd="0" parTransId="{D0E694D0-E060-45CF-B0E3-4A0B68A41D6F}" sibTransId="{D528F4AD-67CB-4C19-B52E-130A583895EC}"/>
    <dgm:cxn modelId="{A10845EE-DAFA-4A8B-812E-08ADA17FE6FA}" type="presOf" srcId="{8791D4E7-A542-402D-A667-D166AFAEB505}" destId="{4B7279DA-9331-4FC2-941C-CE8590E4A522}" srcOrd="0" destOrd="0" presId="urn:microsoft.com/office/officeart/2005/8/layout/hProcess6"/>
    <dgm:cxn modelId="{C7D770EF-5B13-4D4E-8203-E1250F2D36EA}" type="presOf" srcId="{8BA83214-0DC1-48F3-80D3-C87F49B726A4}" destId="{69993551-E160-45A4-AEDE-72CC931E2889}" srcOrd="1" destOrd="0" presId="urn:microsoft.com/office/officeart/2005/8/layout/hProcess6"/>
    <dgm:cxn modelId="{67AE86FA-B8A3-40FC-8E9F-2EB2D2127178}" type="presOf" srcId="{8BA83214-0DC1-48F3-80D3-C87F49B726A4}" destId="{623F4B60-15A7-447E-A3F4-8CE057920AAB}" srcOrd="0" destOrd="0" presId="urn:microsoft.com/office/officeart/2005/8/layout/hProcess6"/>
    <dgm:cxn modelId="{33586682-7064-4472-9920-024CF3FB65AD}" type="presParOf" srcId="{08DED719-B0CE-43AF-B457-511E9EBFF8B3}" destId="{376C2E7E-8395-41B9-9AA3-B98E6C0568AC}" srcOrd="0" destOrd="0" presId="urn:microsoft.com/office/officeart/2005/8/layout/hProcess6"/>
    <dgm:cxn modelId="{B84CFBD9-ECBA-4807-926D-0E6B8B71DDB0}" type="presParOf" srcId="{376C2E7E-8395-41B9-9AA3-B98E6C0568AC}" destId="{3F711224-0380-4192-9346-138EE2082C58}" srcOrd="0" destOrd="0" presId="urn:microsoft.com/office/officeart/2005/8/layout/hProcess6"/>
    <dgm:cxn modelId="{D8E0872B-3270-4F31-B004-0931A32438F4}" type="presParOf" srcId="{376C2E7E-8395-41B9-9AA3-B98E6C0568AC}" destId="{623F4B60-15A7-447E-A3F4-8CE057920AAB}" srcOrd="1" destOrd="0" presId="urn:microsoft.com/office/officeart/2005/8/layout/hProcess6"/>
    <dgm:cxn modelId="{EB62B3D1-FA1C-4BAE-B050-44F8744837EA}" type="presParOf" srcId="{376C2E7E-8395-41B9-9AA3-B98E6C0568AC}" destId="{69993551-E160-45A4-AEDE-72CC931E2889}" srcOrd="2" destOrd="0" presId="urn:microsoft.com/office/officeart/2005/8/layout/hProcess6"/>
    <dgm:cxn modelId="{14E07845-88D2-4A81-A8F2-7C1409610CC3}" type="presParOf" srcId="{376C2E7E-8395-41B9-9AA3-B98E6C0568AC}" destId="{7D580BCC-A9AD-4A72-B0C1-A3867F0C7E9E}" srcOrd="3" destOrd="0" presId="urn:microsoft.com/office/officeart/2005/8/layout/hProcess6"/>
    <dgm:cxn modelId="{CF1A7A7E-9D8A-4D6A-92CC-070BFD574AA9}" type="presParOf" srcId="{08DED719-B0CE-43AF-B457-511E9EBFF8B3}" destId="{7BEC8C4E-22A5-4B56-B12E-6187816749DF}" srcOrd="1" destOrd="0" presId="urn:microsoft.com/office/officeart/2005/8/layout/hProcess6"/>
    <dgm:cxn modelId="{4837B9B0-BAE9-4057-818B-4623180352E2}" type="presParOf" srcId="{08DED719-B0CE-43AF-B457-511E9EBFF8B3}" destId="{9453753A-A1E6-4583-B93A-5DE76B880F0C}" srcOrd="2" destOrd="0" presId="urn:microsoft.com/office/officeart/2005/8/layout/hProcess6"/>
    <dgm:cxn modelId="{24303ACC-C3E8-4E5A-8CBC-AB34646F3B5D}" type="presParOf" srcId="{9453753A-A1E6-4583-B93A-5DE76B880F0C}" destId="{FF76B083-B17C-4097-89EC-E9E2B22F6367}" srcOrd="0" destOrd="0" presId="urn:microsoft.com/office/officeart/2005/8/layout/hProcess6"/>
    <dgm:cxn modelId="{806A59FC-CBA6-461C-AC7D-95B768539099}" type="presParOf" srcId="{9453753A-A1E6-4583-B93A-5DE76B880F0C}" destId="{4B7279DA-9331-4FC2-941C-CE8590E4A522}" srcOrd="1" destOrd="0" presId="urn:microsoft.com/office/officeart/2005/8/layout/hProcess6"/>
    <dgm:cxn modelId="{54F70F95-3A51-472C-AD42-3453B22100FB}" type="presParOf" srcId="{9453753A-A1E6-4583-B93A-5DE76B880F0C}" destId="{DA395210-0E54-40C3-AB97-782DE3E0D00F}" srcOrd="2" destOrd="0" presId="urn:microsoft.com/office/officeart/2005/8/layout/hProcess6"/>
    <dgm:cxn modelId="{D48FEA84-BE78-4A16-8FD9-F7A74D84B0FA}" type="presParOf" srcId="{9453753A-A1E6-4583-B93A-5DE76B880F0C}" destId="{E673DE70-8664-4289-81B7-46D1E646E742}" srcOrd="3" destOrd="0" presId="urn:microsoft.com/office/officeart/2005/8/layout/hProcess6"/>
    <dgm:cxn modelId="{25D9D445-31D3-4680-9507-E5DECF348CBA}" type="presParOf" srcId="{08DED719-B0CE-43AF-B457-511E9EBFF8B3}" destId="{181F6CCE-E9C0-4760-BB19-E15FEAFAF91E}" srcOrd="3" destOrd="0" presId="urn:microsoft.com/office/officeart/2005/8/layout/hProcess6"/>
    <dgm:cxn modelId="{A756B5A4-33D3-404E-BDBC-E6FCA4911FD7}" type="presParOf" srcId="{08DED719-B0CE-43AF-B457-511E9EBFF8B3}" destId="{B624EDD9-01E5-4D08-84A7-647BBBB748C8}" srcOrd="4" destOrd="0" presId="urn:microsoft.com/office/officeart/2005/8/layout/hProcess6"/>
    <dgm:cxn modelId="{A934513E-AD7A-4B46-97BA-D522478F2799}" type="presParOf" srcId="{B624EDD9-01E5-4D08-84A7-647BBBB748C8}" destId="{6489C701-0499-4A2C-978F-44FC62E5F523}" srcOrd="0" destOrd="0" presId="urn:microsoft.com/office/officeart/2005/8/layout/hProcess6"/>
    <dgm:cxn modelId="{5EE8949A-6588-4AF9-A1A0-833CEF3694A9}" type="presParOf" srcId="{B624EDD9-01E5-4D08-84A7-647BBBB748C8}" destId="{DF90C779-5B71-4694-8DA9-EF23C52F57BA}" srcOrd="1" destOrd="0" presId="urn:microsoft.com/office/officeart/2005/8/layout/hProcess6"/>
    <dgm:cxn modelId="{2B23AE24-82E3-4819-8C56-B76CE9A2EA1B}" type="presParOf" srcId="{B624EDD9-01E5-4D08-84A7-647BBBB748C8}" destId="{0DF907D7-69CE-431C-8BDD-680984ADB7C7}" srcOrd="2" destOrd="0" presId="urn:microsoft.com/office/officeart/2005/8/layout/hProcess6"/>
    <dgm:cxn modelId="{2AF44604-DF02-4EBB-B6AD-181FC98CB166}" type="presParOf" srcId="{B624EDD9-01E5-4D08-84A7-647BBBB748C8}" destId="{2C9D2831-C9FE-4257-8E67-10CD0C572DB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D5ED6-53C8-4330-9089-1472AACD39F2}" type="doc">
      <dgm:prSet loTypeId="urn:microsoft.com/office/officeart/2005/8/layout/process5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AFCDD511-0709-46EE-B1F8-12659BF7603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Comms via </a:t>
          </a:r>
          <a:r>
            <a:rPr lang="en-GB" dirty="0" err="1"/>
            <a:t>Whatsapp</a:t>
          </a:r>
          <a:r>
            <a:rPr lang="en-GB" dirty="0"/>
            <a:t> Bot, NGOs, Call Centre and ECD Forums providing link to digital combined Form 11/16</a:t>
          </a:r>
        </a:p>
      </dgm:t>
    </dgm:pt>
    <dgm:pt modelId="{3F3CDF59-3592-4C33-A955-04DF1E31999C}" type="parTrans" cxnId="{BE451F0E-EE96-427B-B1E3-568FA3A7F9B1}">
      <dgm:prSet/>
      <dgm:spPr/>
      <dgm:t>
        <a:bodyPr/>
        <a:lstStyle/>
        <a:p>
          <a:endParaRPr lang="en-GB"/>
        </a:p>
      </dgm:t>
    </dgm:pt>
    <dgm:pt modelId="{68CBFA85-CF1D-4642-A063-545174A680CD}" type="sibTrans" cxnId="{BE451F0E-EE96-427B-B1E3-568FA3A7F9B1}">
      <dgm:prSet/>
      <dgm:spPr/>
      <dgm:t>
        <a:bodyPr/>
        <a:lstStyle/>
        <a:p>
          <a:endParaRPr lang="en-GB"/>
        </a:p>
      </dgm:t>
    </dgm:pt>
    <dgm:pt modelId="{2827D336-AF19-4641-8B71-3052A105A3F4}">
      <dgm:prSet phldrT="[Text]" custT="1"/>
      <dgm:spPr>
        <a:solidFill>
          <a:srgbClr val="50A3BC"/>
        </a:solidFill>
      </dgm:spPr>
      <dgm:t>
        <a:bodyPr/>
        <a:lstStyle/>
        <a:p>
          <a:r>
            <a:rPr lang="en-GB" sz="1700" strike="noStrike" dirty="0"/>
            <a:t>Completes online application and health </a:t>
          </a:r>
          <a:r>
            <a:rPr lang="en-GB" sz="1700" dirty="0"/>
            <a:t>and safety self-assessment</a:t>
          </a:r>
        </a:p>
      </dgm:t>
    </dgm:pt>
    <dgm:pt modelId="{4FF2B680-65C5-4106-BADD-25C3DC6F2BE2}" type="parTrans" cxnId="{AC85C35F-3BAF-4CA1-8EC3-4CE4471F0A8E}">
      <dgm:prSet/>
      <dgm:spPr/>
      <dgm:t>
        <a:bodyPr/>
        <a:lstStyle/>
        <a:p>
          <a:endParaRPr lang="en-GB"/>
        </a:p>
      </dgm:t>
    </dgm:pt>
    <dgm:pt modelId="{5B8D95BC-62D2-49C3-B4AB-32CD8FA03240}" type="sibTrans" cxnId="{AC85C35F-3BAF-4CA1-8EC3-4CE4471F0A8E}">
      <dgm:prSet/>
      <dgm:spPr/>
      <dgm:t>
        <a:bodyPr/>
        <a:lstStyle/>
        <a:p>
          <a:endParaRPr lang="en-GB"/>
        </a:p>
      </dgm:t>
    </dgm:pt>
    <dgm:pt modelId="{F4589FD2-9D75-4E55-97C1-A4101D67297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700" dirty="0"/>
            <a:t>Application processed with NCPR checks, and Certificate issued</a:t>
          </a:r>
          <a:endParaRPr lang="en-GB" sz="1400" dirty="0"/>
        </a:p>
      </dgm:t>
    </dgm:pt>
    <dgm:pt modelId="{251FE4C6-5C02-460A-A4B7-B6AC16648C0C}" type="parTrans" cxnId="{D65DC4E1-644E-4BBD-8BF9-F5E8E1E517A6}">
      <dgm:prSet/>
      <dgm:spPr/>
      <dgm:t>
        <a:bodyPr/>
        <a:lstStyle/>
        <a:p>
          <a:endParaRPr lang="en-GB"/>
        </a:p>
      </dgm:t>
    </dgm:pt>
    <dgm:pt modelId="{62028D90-540A-4D70-8953-FCB3380EFA90}" type="sibTrans" cxnId="{D65DC4E1-644E-4BBD-8BF9-F5E8E1E517A6}">
      <dgm:prSet/>
      <dgm:spPr/>
      <dgm:t>
        <a:bodyPr/>
        <a:lstStyle/>
        <a:p>
          <a:endParaRPr lang="en-GB"/>
        </a:p>
      </dgm:t>
    </dgm:pt>
    <dgm:pt modelId="{2BA835F8-CE79-44C8-B759-8B66B78AAE2A}">
      <dgm:prSet phldrT="[Text]" custT="1"/>
      <dgm:spPr>
        <a:solidFill>
          <a:srgbClr val="50A3BC"/>
        </a:solidFill>
      </dgm:spPr>
      <dgm:t>
        <a:bodyPr lIns="0" rIns="0"/>
        <a:lstStyle/>
        <a:p>
          <a:r>
            <a:rPr lang="en-GB" sz="1600" dirty="0">
              <a:solidFill>
                <a:schemeClr val="bg1"/>
              </a:solidFill>
            </a:rPr>
            <a:t>Multi-channel support for Silver/Gold stage, including Call Centre, NGOs and Handbook/tools</a:t>
          </a:r>
        </a:p>
      </dgm:t>
    </dgm:pt>
    <dgm:pt modelId="{A430B930-E480-40D6-95E0-03E7355458FD}" type="parTrans" cxnId="{3581128E-F977-4F49-89C5-CE8DD5A062C4}">
      <dgm:prSet/>
      <dgm:spPr/>
      <dgm:t>
        <a:bodyPr/>
        <a:lstStyle/>
        <a:p>
          <a:endParaRPr lang="en-GB"/>
        </a:p>
      </dgm:t>
    </dgm:pt>
    <dgm:pt modelId="{9D8562B0-24F5-4876-9EF7-217CB560FD40}" type="sibTrans" cxnId="{3581128E-F977-4F49-89C5-CE8DD5A062C4}">
      <dgm:prSet/>
      <dgm:spPr/>
      <dgm:t>
        <a:bodyPr/>
        <a:lstStyle/>
        <a:p>
          <a:endParaRPr lang="en-GB"/>
        </a:p>
      </dgm:t>
    </dgm:pt>
    <dgm:pt modelId="{C5BADBD6-F009-4032-B67C-C052BD997552}">
      <dgm:prSet phldrT="[Text]" custT="1"/>
      <dgm:spPr>
        <a:solidFill>
          <a:srgbClr val="50A3BC"/>
        </a:solidFill>
      </dgm:spPr>
      <dgm:t>
        <a:bodyPr/>
        <a:lstStyle/>
        <a:p>
          <a:r>
            <a:rPr lang="en-GB" sz="1800" dirty="0">
              <a:solidFill>
                <a:schemeClr val="bg1"/>
              </a:solidFill>
            </a:rPr>
            <a:t>Submits business plan and hand-drawn building plans</a:t>
          </a:r>
          <a:endParaRPr lang="en-GB" sz="1800" i="1" dirty="0">
            <a:solidFill>
              <a:schemeClr val="bg1"/>
            </a:solidFill>
          </a:endParaRPr>
        </a:p>
      </dgm:t>
    </dgm:pt>
    <dgm:pt modelId="{AB18F172-48C0-4FDC-A4CA-B85EE429CBDE}" type="parTrans" cxnId="{782C00A1-2CEB-4803-8F6E-F82C115082E6}">
      <dgm:prSet/>
      <dgm:spPr/>
      <dgm:t>
        <a:bodyPr/>
        <a:lstStyle/>
        <a:p>
          <a:endParaRPr lang="en-GB"/>
        </a:p>
      </dgm:t>
    </dgm:pt>
    <dgm:pt modelId="{D1E82AB5-E959-4B69-8D02-A24A029A265C}" type="sibTrans" cxnId="{782C00A1-2CEB-4803-8F6E-F82C115082E6}">
      <dgm:prSet/>
      <dgm:spPr/>
      <dgm:t>
        <a:bodyPr/>
        <a:lstStyle/>
        <a:p>
          <a:endParaRPr lang="en-GB"/>
        </a:p>
      </dgm:t>
    </dgm:pt>
    <dgm:pt modelId="{7C55F486-2F09-4807-BACA-8497F3B8D88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1800" dirty="0">
              <a:solidFill>
                <a:schemeClr val="accent5">
                  <a:lumMod val="50000"/>
                </a:schemeClr>
              </a:solidFill>
            </a:rPr>
            <a:t>Receives health &amp; safety support pack</a:t>
          </a:r>
        </a:p>
      </dgm:t>
    </dgm:pt>
    <dgm:pt modelId="{0058A047-1B84-44F8-8BC7-4802A34DC07D}" type="parTrans" cxnId="{900123FD-A2AF-4D0C-A2C6-9488FC73D08E}">
      <dgm:prSet/>
      <dgm:spPr/>
      <dgm:t>
        <a:bodyPr/>
        <a:lstStyle/>
        <a:p>
          <a:endParaRPr lang="en-GB"/>
        </a:p>
      </dgm:t>
    </dgm:pt>
    <dgm:pt modelId="{77C674E5-C788-4672-95A3-6BB58C516EEC}" type="sibTrans" cxnId="{900123FD-A2AF-4D0C-A2C6-9488FC73D08E}">
      <dgm:prSet/>
      <dgm:spPr/>
      <dgm:t>
        <a:bodyPr/>
        <a:lstStyle/>
        <a:p>
          <a:endParaRPr lang="en-GB"/>
        </a:p>
      </dgm:t>
    </dgm:pt>
    <dgm:pt modelId="{F9D225D4-D2A8-4513-BE45-03E49737B47B}">
      <dgm:prSet custT="1"/>
      <dgm:spPr>
        <a:solidFill>
          <a:srgbClr val="50A3BC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>
              <a:solidFill>
                <a:schemeClr val="bg1"/>
              </a:solidFill>
            </a:rPr>
            <a:t>Receives social worker visit and N&amp;S assessment </a:t>
          </a:r>
          <a:endParaRPr lang="en-GB" sz="1800" dirty="0">
            <a:solidFill>
              <a:schemeClr val="bg1"/>
            </a:solidFill>
            <a:latin typeface="+mn-lt"/>
          </a:endParaRPr>
        </a:p>
      </dgm:t>
    </dgm:pt>
    <dgm:pt modelId="{B631D022-6E19-4A4F-B8A2-FFAD594E92C4}" type="parTrans" cxnId="{47302C4F-F7E8-411F-A647-0B635EB1D054}">
      <dgm:prSet/>
      <dgm:spPr/>
      <dgm:t>
        <a:bodyPr/>
        <a:lstStyle/>
        <a:p>
          <a:endParaRPr lang="en-GB"/>
        </a:p>
      </dgm:t>
    </dgm:pt>
    <dgm:pt modelId="{64EED90F-724E-4594-A39F-8ABCE90839DA}" type="sibTrans" cxnId="{47302C4F-F7E8-411F-A647-0B635EB1D054}">
      <dgm:prSet/>
      <dgm:spPr/>
      <dgm:t>
        <a:bodyPr/>
        <a:lstStyle/>
        <a:p>
          <a:endParaRPr lang="en-GB"/>
        </a:p>
      </dgm:t>
    </dgm:pt>
    <dgm:pt modelId="{AA494DCE-6589-406E-9F39-07FAC9B73A0C}">
      <dgm:prSet custT="1"/>
      <dgm:spPr>
        <a:solidFill>
          <a:srgbClr val="50A3BC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>
              <a:solidFill>
                <a:schemeClr val="bg1"/>
              </a:solidFill>
              <a:latin typeface="+mn-lt"/>
            </a:rPr>
            <a:t>Receives EHP visit and health report or certificate</a:t>
          </a:r>
          <a:endParaRPr lang="en-GB" sz="1800" dirty="0">
            <a:solidFill>
              <a:schemeClr val="bg1"/>
            </a:solidFill>
          </a:endParaRPr>
        </a:p>
      </dgm:t>
    </dgm:pt>
    <dgm:pt modelId="{F6935424-EF5D-4A1F-A287-DFF0329742B5}" type="parTrans" cxnId="{BA324EE0-A912-48FD-90FB-20376EEA6478}">
      <dgm:prSet/>
      <dgm:spPr/>
      <dgm:t>
        <a:bodyPr/>
        <a:lstStyle/>
        <a:p>
          <a:endParaRPr lang="en-GB"/>
        </a:p>
      </dgm:t>
    </dgm:pt>
    <dgm:pt modelId="{33223243-65E9-47C2-B2E2-30C4A357AB99}" type="sibTrans" cxnId="{BA324EE0-A912-48FD-90FB-20376EEA6478}">
      <dgm:prSet/>
      <dgm:spPr/>
      <dgm:t>
        <a:bodyPr/>
        <a:lstStyle/>
        <a:p>
          <a:endParaRPr lang="en-GB"/>
        </a:p>
      </dgm:t>
    </dgm:pt>
    <dgm:pt modelId="{53EDFD92-E0CB-4474-BB37-360EE4528D9C}">
      <dgm:prSet custT="1"/>
      <dgm:spPr>
        <a:solidFill>
          <a:schemeClr val="accent2"/>
        </a:solidFill>
      </dgm:spPr>
      <dgm:t>
        <a:bodyPr/>
        <a:lstStyle/>
        <a:p>
          <a:r>
            <a:rPr lang="en-GB" sz="1800" dirty="0"/>
            <a:t>Social worker report and application processed</a:t>
          </a:r>
        </a:p>
      </dgm:t>
    </dgm:pt>
    <dgm:pt modelId="{9F788311-4869-4A64-BC7E-EFF8E5D3AA7C}" type="parTrans" cxnId="{A08384C9-3384-4CC7-9625-48B5FEE4D5A9}">
      <dgm:prSet/>
      <dgm:spPr/>
      <dgm:t>
        <a:bodyPr/>
        <a:lstStyle/>
        <a:p>
          <a:endParaRPr lang="en-GB"/>
        </a:p>
      </dgm:t>
    </dgm:pt>
    <dgm:pt modelId="{0EC5BB40-7C4D-4900-B037-DEA55708C7D1}" type="sibTrans" cxnId="{A08384C9-3384-4CC7-9625-48B5FEE4D5A9}">
      <dgm:prSet/>
      <dgm:spPr/>
      <dgm:t>
        <a:bodyPr/>
        <a:lstStyle/>
        <a:p>
          <a:endParaRPr lang="en-GB"/>
        </a:p>
      </dgm:t>
    </dgm:pt>
    <dgm:pt modelId="{AA49CEC0-FE4E-4A36-98A5-2C6E99F89A47}">
      <dgm:prSet custT="1"/>
      <dgm:spPr>
        <a:solidFill>
          <a:srgbClr val="50A3BC"/>
        </a:solidFill>
      </dgm:spPr>
      <dgm:t>
        <a:bodyPr/>
        <a:lstStyle/>
        <a:p>
          <a:r>
            <a:rPr lang="en-GB" sz="1800" dirty="0">
              <a:solidFill>
                <a:schemeClr val="bg1"/>
              </a:solidFill>
            </a:rPr>
            <a:t>Receives registration certificate (silver or gold)</a:t>
          </a:r>
        </a:p>
      </dgm:t>
    </dgm:pt>
    <dgm:pt modelId="{6CA6CE59-8B90-40A7-9C64-408FC50D8498}" type="parTrans" cxnId="{1F5CFBD8-6DEC-4EE2-986F-6303BB28F8DD}">
      <dgm:prSet/>
      <dgm:spPr/>
      <dgm:t>
        <a:bodyPr/>
        <a:lstStyle/>
        <a:p>
          <a:endParaRPr lang="en-GB"/>
        </a:p>
      </dgm:t>
    </dgm:pt>
    <dgm:pt modelId="{DFE25BCB-1F7A-430D-9AE8-AEDC422A1257}" type="sibTrans" cxnId="{1F5CFBD8-6DEC-4EE2-986F-6303BB28F8DD}">
      <dgm:prSet/>
      <dgm:spPr/>
      <dgm:t>
        <a:bodyPr/>
        <a:lstStyle/>
        <a:p>
          <a:endParaRPr lang="en-GB"/>
        </a:p>
      </dgm:t>
    </dgm:pt>
    <dgm:pt modelId="{7548EEF5-2F60-4125-A7BA-2AC13F1AB84B}">
      <dgm:prSet custT="1"/>
      <dgm:spPr>
        <a:solidFill>
          <a:srgbClr val="50A3BC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GB" sz="1700" dirty="0">
              <a:solidFill>
                <a:schemeClr val="bg1"/>
              </a:solidFill>
            </a:rPr>
            <a:t>Completes municipal compliance steps</a:t>
          </a:r>
        </a:p>
      </dgm:t>
    </dgm:pt>
    <dgm:pt modelId="{F5F853C1-33DB-4235-87C7-53603E098307}" type="parTrans" cxnId="{99B0AFBC-C2E9-4E0E-A5D3-67412CB1B22E}">
      <dgm:prSet/>
      <dgm:spPr/>
      <dgm:t>
        <a:bodyPr/>
        <a:lstStyle/>
        <a:p>
          <a:endParaRPr lang="en-GB"/>
        </a:p>
      </dgm:t>
    </dgm:pt>
    <dgm:pt modelId="{73AA7FD5-DC24-4D09-A5EB-7CABA9B303BF}" type="sibTrans" cxnId="{99B0AFBC-C2E9-4E0E-A5D3-67412CB1B22E}">
      <dgm:prSet/>
      <dgm:spPr/>
      <dgm:t>
        <a:bodyPr/>
        <a:lstStyle/>
        <a:p>
          <a:endParaRPr lang="en-GB"/>
        </a:p>
      </dgm:t>
    </dgm:pt>
    <dgm:pt modelId="{9643A32A-B1FC-437F-85AF-311356BEA5DA}">
      <dgm:prSet custT="1"/>
      <dgm:spPr>
        <a:solidFill>
          <a:srgbClr val="50A3BC"/>
        </a:solidFill>
      </dgm:spPr>
      <dgm:t>
        <a:bodyPr/>
        <a:lstStyle/>
        <a:p>
          <a:r>
            <a:rPr lang="en-GB" sz="1700" dirty="0">
              <a:solidFill>
                <a:schemeClr val="bg1"/>
              </a:solidFill>
            </a:rPr>
            <a:t>Resubmits for gold registration if necessary</a:t>
          </a:r>
        </a:p>
      </dgm:t>
    </dgm:pt>
    <dgm:pt modelId="{0216BCF9-BFC4-4B26-9161-A126043D1A30}" type="parTrans" cxnId="{A6D17214-79A7-4C1B-AFC6-D493BD74DF35}">
      <dgm:prSet/>
      <dgm:spPr/>
      <dgm:t>
        <a:bodyPr/>
        <a:lstStyle/>
        <a:p>
          <a:endParaRPr lang="en-GB"/>
        </a:p>
      </dgm:t>
    </dgm:pt>
    <dgm:pt modelId="{F7A67D85-462F-47E8-B1C2-231299B183B3}" type="sibTrans" cxnId="{A6D17214-79A7-4C1B-AFC6-D493BD74DF35}">
      <dgm:prSet/>
      <dgm:spPr/>
      <dgm:t>
        <a:bodyPr/>
        <a:lstStyle/>
        <a:p>
          <a:endParaRPr lang="en-GB"/>
        </a:p>
      </dgm:t>
    </dgm:pt>
    <dgm:pt modelId="{E51623D9-0103-4453-AD91-508320C56F2D}" type="pres">
      <dgm:prSet presAssocID="{99ED5ED6-53C8-4330-9089-1472AACD39F2}" presName="diagram" presStyleCnt="0">
        <dgm:presLayoutVars>
          <dgm:dir/>
          <dgm:resizeHandles val="exact"/>
        </dgm:presLayoutVars>
      </dgm:prSet>
      <dgm:spPr/>
    </dgm:pt>
    <dgm:pt modelId="{C36BFABB-D832-45DF-B334-6304989206D2}" type="pres">
      <dgm:prSet presAssocID="{AFCDD511-0709-46EE-B1F8-12659BF76035}" presName="node" presStyleLbl="node1" presStyleIdx="0" presStyleCnt="12">
        <dgm:presLayoutVars>
          <dgm:bulletEnabled val="1"/>
        </dgm:presLayoutVars>
      </dgm:prSet>
      <dgm:spPr/>
    </dgm:pt>
    <dgm:pt modelId="{32FF24D1-E3CF-47AA-B627-621A9032BC2A}" type="pres">
      <dgm:prSet presAssocID="{68CBFA85-CF1D-4642-A063-545174A680CD}" presName="sibTrans" presStyleLbl="sibTrans2D1" presStyleIdx="0" presStyleCnt="11"/>
      <dgm:spPr/>
    </dgm:pt>
    <dgm:pt modelId="{D556E38B-7225-44DA-ADE7-D12113C1F293}" type="pres">
      <dgm:prSet presAssocID="{68CBFA85-CF1D-4642-A063-545174A680CD}" presName="connectorText" presStyleLbl="sibTrans2D1" presStyleIdx="0" presStyleCnt="11"/>
      <dgm:spPr/>
    </dgm:pt>
    <dgm:pt modelId="{7C549FFD-DDA1-49AE-B815-C6EA8584F55C}" type="pres">
      <dgm:prSet presAssocID="{2827D336-AF19-4641-8B71-3052A105A3F4}" presName="node" presStyleLbl="node1" presStyleIdx="1" presStyleCnt="12">
        <dgm:presLayoutVars>
          <dgm:bulletEnabled val="1"/>
        </dgm:presLayoutVars>
      </dgm:prSet>
      <dgm:spPr/>
    </dgm:pt>
    <dgm:pt modelId="{6C7FCB9B-B1AD-45EB-B159-70699466A86D}" type="pres">
      <dgm:prSet presAssocID="{5B8D95BC-62D2-49C3-B4AB-32CD8FA03240}" presName="sibTrans" presStyleLbl="sibTrans2D1" presStyleIdx="1" presStyleCnt="11"/>
      <dgm:spPr/>
    </dgm:pt>
    <dgm:pt modelId="{7F5C8C7F-8807-45F2-8070-7C5789D28246}" type="pres">
      <dgm:prSet presAssocID="{5B8D95BC-62D2-49C3-B4AB-32CD8FA03240}" presName="connectorText" presStyleLbl="sibTrans2D1" presStyleIdx="1" presStyleCnt="11"/>
      <dgm:spPr/>
    </dgm:pt>
    <dgm:pt modelId="{92B3BE6C-BAD9-45AF-8333-B7C553D8D10E}" type="pres">
      <dgm:prSet presAssocID="{F4589FD2-9D75-4E55-97C1-A4101D672970}" presName="node" presStyleLbl="node1" presStyleIdx="2" presStyleCnt="12">
        <dgm:presLayoutVars>
          <dgm:bulletEnabled val="1"/>
        </dgm:presLayoutVars>
      </dgm:prSet>
      <dgm:spPr/>
    </dgm:pt>
    <dgm:pt modelId="{19C10DF9-3F66-4BE7-BB60-48DEB18341CB}" type="pres">
      <dgm:prSet presAssocID="{62028D90-540A-4D70-8953-FCB3380EFA90}" presName="sibTrans" presStyleLbl="sibTrans2D1" presStyleIdx="2" presStyleCnt="11"/>
      <dgm:spPr/>
    </dgm:pt>
    <dgm:pt modelId="{4D133417-7BDF-4FCE-B1DA-0516FDD62D62}" type="pres">
      <dgm:prSet presAssocID="{62028D90-540A-4D70-8953-FCB3380EFA90}" presName="connectorText" presStyleLbl="sibTrans2D1" presStyleIdx="2" presStyleCnt="11"/>
      <dgm:spPr/>
    </dgm:pt>
    <dgm:pt modelId="{8AEA4339-4764-471A-8647-2A5AE2B298E5}" type="pres">
      <dgm:prSet presAssocID="{2BA835F8-CE79-44C8-B759-8B66B78AAE2A}" presName="node" presStyleLbl="node1" presStyleIdx="3" presStyleCnt="12">
        <dgm:presLayoutVars>
          <dgm:bulletEnabled val="1"/>
        </dgm:presLayoutVars>
      </dgm:prSet>
      <dgm:spPr/>
    </dgm:pt>
    <dgm:pt modelId="{754F9A77-E100-48F4-98B1-DF8D0A52F14D}" type="pres">
      <dgm:prSet presAssocID="{9D8562B0-24F5-4876-9EF7-217CB560FD40}" presName="sibTrans" presStyleLbl="sibTrans2D1" presStyleIdx="3" presStyleCnt="11" custLinFactNeighborX="10613" custLinFactNeighborY="-26659"/>
      <dgm:spPr/>
    </dgm:pt>
    <dgm:pt modelId="{12834A99-C54B-4651-B470-A326C65C01D3}" type="pres">
      <dgm:prSet presAssocID="{9D8562B0-24F5-4876-9EF7-217CB560FD40}" presName="connectorText" presStyleLbl="sibTrans2D1" presStyleIdx="3" presStyleCnt="11"/>
      <dgm:spPr/>
    </dgm:pt>
    <dgm:pt modelId="{F7CBF158-6DBC-45F0-B1AA-99911B844CE6}" type="pres">
      <dgm:prSet presAssocID="{C5BADBD6-F009-4032-B67C-C052BD997552}" presName="node" presStyleLbl="node1" presStyleIdx="4" presStyleCnt="12">
        <dgm:presLayoutVars>
          <dgm:bulletEnabled val="1"/>
        </dgm:presLayoutVars>
      </dgm:prSet>
      <dgm:spPr/>
    </dgm:pt>
    <dgm:pt modelId="{78894D81-4446-45F6-A758-15D071866489}" type="pres">
      <dgm:prSet presAssocID="{D1E82AB5-E959-4B69-8D02-A24A029A265C}" presName="sibTrans" presStyleLbl="sibTrans2D1" presStyleIdx="4" presStyleCnt="11" custScaleX="151659" custScaleY="120036"/>
      <dgm:spPr>
        <a:prstGeom prst="mathPlus">
          <a:avLst/>
        </a:prstGeom>
      </dgm:spPr>
    </dgm:pt>
    <dgm:pt modelId="{9F6292FB-9BE4-40A6-9E99-2F6C44417ED8}" type="pres">
      <dgm:prSet presAssocID="{D1E82AB5-E959-4B69-8D02-A24A029A265C}" presName="connectorText" presStyleLbl="sibTrans2D1" presStyleIdx="4" presStyleCnt="11"/>
      <dgm:spPr/>
    </dgm:pt>
    <dgm:pt modelId="{FAE273B3-88DB-40B6-9208-C1ADA5E4B9AE}" type="pres">
      <dgm:prSet presAssocID="{7C55F486-2F09-4807-BACA-8497F3B8D883}" presName="node" presStyleLbl="node1" presStyleIdx="5" presStyleCnt="12">
        <dgm:presLayoutVars>
          <dgm:bulletEnabled val="1"/>
        </dgm:presLayoutVars>
      </dgm:prSet>
      <dgm:spPr/>
    </dgm:pt>
    <dgm:pt modelId="{DDCA37E3-9613-4FC7-8AB7-C956A7EB326B}" type="pres">
      <dgm:prSet presAssocID="{77C674E5-C788-4672-95A3-6BB58C516EEC}" presName="sibTrans" presStyleLbl="sibTrans2D1" presStyleIdx="5" presStyleCnt="11" custAng="10800000" custScaleX="121723" custScaleY="120036"/>
      <dgm:spPr>
        <a:prstGeom prst="leftArrow">
          <a:avLst/>
        </a:prstGeom>
      </dgm:spPr>
    </dgm:pt>
    <dgm:pt modelId="{2649CE0F-06A3-421B-A126-A14E4B3BAEFC}" type="pres">
      <dgm:prSet presAssocID="{77C674E5-C788-4672-95A3-6BB58C516EEC}" presName="connectorText" presStyleLbl="sibTrans2D1" presStyleIdx="5" presStyleCnt="11"/>
      <dgm:spPr/>
    </dgm:pt>
    <dgm:pt modelId="{4E9959CC-3C9E-4FC6-8F36-26B67AA056F3}" type="pres">
      <dgm:prSet presAssocID="{F9D225D4-D2A8-4513-BE45-03E49737B47B}" presName="node" presStyleLbl="node1" presStyleIdx="6" presStyleCnt="12">
        <dgm:presLayoutVars>
          <dgm:bulletEnabled val="1"/>
        </dgm:presLayoutVars>
      </dgm:prSet>
      <dgm:spPr/>
    </dgm:pt>
    <dgm:pt modelId="{68327F60-B7EE-4925-A171-B6C1F9F32B15}" type="pres">
      <dgm:prSet presAssocID="{64EED90F-724E-4594-A39F-8ABCE90839DA}" presName="sibTrans" presStyleLbl="sibTrans2D1" presStyleIdx="6" presStyleCnt="11" custScaleX="132748" custScaleY="118957"/>
      <dgm:spPr>
        <a:prstGeom prst="mathPlus">
          <a:avLst/>
        </a:prstGeom>
      </dgm:spPr>
    </dgm:pt>
    <dgm:pt modelId="{722FD06C-B797-4526-B93C-D21A9BF385F1}" type="pres">
      <dgm:prSet presAssocID="{64EED90F-724E-4594-A39F-8ABCE90839DA}" presName="connectorText" presStyleLbl="sibTrans2D1" presStyleIdx="6" presStyleCnt="11"/>
      <dgm:spPr/>
    </dgm:pt>
    <dgm:pt modelId="{B7B2FD5D-E2EC-4A89-A5A5-7A71A9BB2322}" type="pres">
      <dgm:prSet presAssocID="{AA494DCE-6589-406E-9F39-07FAC9B73A0C}" presName="node" presStyleLbl="node1" presStyleIdx="7" presStyleCnt="12">
        <dgm:presLayoutVars>
          <dgm:bulletEnabled val="1"/>
        </dgm:presLayoutVars>
      </dgm:prSet>
      <dgm:spPr/>
    </dgm:pt>
    <dgm:pt modelId="{D62DDF84-8EE0-46DE-B996-E433635B7E92}" type="pres">
      <dgm:prSet presAssocID="{33223243-65E9-47C2-B2E2-30C4A357AB99}" presName="sibTrans" presStyleLbl="sibTrans2D1" presStyleIdx="7" presStyleCnt="11"/>
      <dgm:spPr/>
    </dgm:pt>
    <dgm:pt modelId="{DE6D8B5B-DF53-42E3-81E5-8A1B9600A6D2}" type="pres">
      <dgm:prSet presAssocID="{33223243-65E9-47C2-B2E2-30C4A357AB99}" presName="connectorText" presStyleLbl="sibTrans2D1" presStyleIdx="7" presStyleCnt="11"/>
      <dgm:spPr/>
    </dgm:pt>
    <dgm:pt modelId="{B523EC28-BC69-4571-AEC6-2767985C460B}" type="pres">
      <dgm:prSet presAssocID="{53EDFD92-E0CB-4474-BB37-360EE4528D9C}" presName="node" presStyleLbl="node1" presStyleIdx="8" presStyleCnt="12">
        <dgm:presLayoutVars>
          <dgm:bulletEnabled val="1"/>
        </dgm:presLayoutVars>
      </dgm:prSet>
      <dgm:spPr/>
    </dgm:pt>
    <dgm:pt modelId="{7B3420B8-CEB7-4BF6-B816-844E7A21199F}" type="pres">
      <dgm:prSet presAssocID="{0EC5BB40-7C4D-4900-B037-DEA55708C7D1}" presName="sibTrans" presStyleLbl="sibTrans2D1" presStyleIdx="8" presStyleCnt="11"/>
      <dgm:spPr/>
    </dgm:pt>
    <dgm:pt modelId="{A3F396BC-BBAA-4062-B798-786A51E482A5}" type="pres">
      <dgm:prSet presAssocID="{0EC5BB40-7C4D-4900-B037-DEA55708C7D1}" presName="connectorText" presStyleLbl="sibTrans2D1" presStyleIdx="8" presStyleCnt="11"/>
      <dgm:spPr/>
    </dgm:pt>
    <dgm:pt modelId="{3B61D6B6-2E56-48E8-B4E1-0A04039F1808}" type="pres">
      <dgm:prSet presAssocID="{AA49CEC0-FE4E-4A36-98A5-2C6E99F89A47}" presName="node" presStyleLbl="node1" presStyleIdx="9" presStyleCnt="12">
        <dgm:presLayoutVars>
          <dgm:bulletEnabled val="1"/>
        </dgm:presLayoutVars>
      </dgm:prSet>
      <dgm:spPr/>
    </dgm:pt>
    <dgm:pt modelId="{513BC16B-253B-4D2F-B980-7A868EE64D80}" type="pres">
      <dgm:prSet presAssocID="{DFE25BCB-1F7A-430D-9AE8-AEDC422A1257}" presName="sibTrans" presStyleLbl="sibTrans2D1" presStyleIdx="9" presStyleCnt="11"/>
      <dgm:spPr/>
    </dgm:pt>
    <dgm:pt modelId="{C92D2D13-F7C1-44AE-A3A0-4D755E7F7243}" type="pres">
      <dgm:prSet presAssocID="{DFE25BCB-1F7A-430D-9AE8-AEDC422A1257}" presName="connectorText" presStyleLbl="sibTrans2D1" presStyleIdx="9" presStyleCnt="11"/>
      <dgm:spPr/>
    </dgm:pt>
    <dgm:pt modelId="{82B943C7-6FCA-4167-A36D-B646ABA323F9}" type="pres">
      <dgm:prSet presAssocID="{7548EEF5-2F60-4125-A7BA-2AC13F1AB84B}" presName="node" presStyleLbl="node1" presStyleIdx="10" presStyleCnt="12">
        <dgm:presLayoutVars>
          <dgm:bulletEnabled val="1"/>
        </dgm:presLayoutVars>
      </dgm:prSet>
      <dgm:spPr/>
    </dgm:pt>
    <dgm:pt modelId="{D4E7964D-6B07-4194-8379-B1A94AC518A4}" type="pres">
      <dgm:prSet presAssocID="{73AA7FD5-DC24-4D09-A5EB-7CABA9B303BF}" presName="sibTrans" presStyleLbl="sibTrans2D1" presStyleIdx="10" presStyleCnt="11"/>
      <dgm:spPr/>
    </dgm:pt>
    <dgm:pt modelId="{F4DF8E8D-926B-4971-B812-7F1D73FC23DE}" type="pres">
      <dgm:prSet presAssocID="{73AA7FD5-DC24-4D09-A5EB-7CABA9B303BF}" presName="connectorText" presStyleLbl="sibTrans2D1" presStyleIdx="10" presStyleCnt="11"/>
      <dgm:spPr/>
    </dgm:pt>
    <dgm:pt modelId="{24758043-7618-4B88-A088-C2D5F4064950}" type="pres">
      <dgm:prSet presAssocID="{9643A32A-B1FC-437F-85AF-311356BEA5D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E451F0E-EE96-427B-B1E3-568FA3A7F9B1}" srcId="{99ED5ED6-53C8-4330-9089-1472AACD39F2}" destId="{AFCDD511-0709-46EE-B1F8-12659BF76035}" srcOrd="0" destOrd="0" parTransId="{3F3CDF59-3592-4C33-A955-04DF1E31999C}" sibTransId="{68CBFA85-CF1D-4642-A063-545174A680CD}"/>
    <dgm:cxn modelId="{A6D17214-79A7-4C1B-AFC6-D493BD74DF35}" srcId="{99ED5ED6-53C8-4330-9089-1472AACD39F2}" destId="{9643A32A-B1FC-437F-85AF-311356BEA5DA}" srcOrd="11" destOrd="0" parTransId="{0216BCF9-BFC4-4B26-9161-A126043D1A30}" sibTransId="{F7A67D85-462F-47E8-B1C2-231299B183B3}"/>
    <dgm:cxn modelId="{80DBCE16-4568-4351-87E7-AABE2CD36505}" type="presOf" srcId="{73AA7FD5-DC24-4D09-A5EB-7CABA9B303BF}" destId="{D4E7964D-6B07-4194-8379-B1A94AC518A4}" srcOrd="0" destOrd="0" presId="urn:microsoft.com/office/officeart/2005/8/layout/process5"/>
    <dgm:cxn modelId="{97273D2A-4786-4176-A0F2-509F19D5E91D}" type="presOf" srcId="{DFE25BCB-1F7A-430D-9AE8-AEDC422A1257}" destId="{513BC16B-253B-4D2F-B980-7A868EE64D80}" srcOrd="0" destOrd="0" presId="urn:microsoft.com/office/officeart/2005/8/layout/process5"/>
    <dgm:cxn modelId="{A2C3733D-C815-43CF-981F-8BD2E7529F90}" type="presOf" srcId="{77C674E5-C788-4672-95A3-6BB58C516EEC}" destId="{2649CE0F-06A3-421B-A126-A14E4B3BAEFC}" srcOrd="1" destOrd="0" presId="urn:microsoft.com/office/officeart/2005/8/layout/process5"/>
    <dgm:cxn modelId="{B562B73D-7E1B-4DFB-9295-1968F3065E3E}" type="presOf" srcId="{AFCDD511-0709-46EE-B1F8-12659BF76035}" destId="{C36BFABB-D832-45DF-B334-6304989206D2}" srcOrd="0" destOrd="0" presId="urn:microsoft.com/office/officeart/2005/8/layout/process5"/>
    <dgm:cxn modelId="{6BF5CB3D-65B6-48BF-A84A-D86DFD8B3922}" type="presOf" srcId="{5B8D95BC-62D2-49C3-B4AB-32CD8FA03240}" destId="{6C7FCB9B-B1AD-45EB-B159-70699466A86D}" srcOrd="0" destOrd="0" presId="urn:microsoft.com/office/officeart/2005/8/layout/process5"/>
    <dgm:cxn modelId="{F1AEE45E-CB5D-4BC7-ACE0-500F20840522}" type="presOf" srcId="{AA49CEC0-FE4E-4A36-98A5-2C6E99F89A47}" destId="{3B61D6B6-2E56-48E8-B4E1-0A04039F1808}" srcOrd="0" destOrd="0" presId="urn:microsoft.com/office/officeart/2005/8/layout/process5"/>
    <dgm:cxn modelId="{AA07675F-E017-4918-B34F-1FA171C74DAA}" type="presOf" srcId="{2827D336-AF19-4641-8B71-3052A105A3F4}" destId="{7C549FFD-DDA1-49AE-B815-C6EA8584F55C}" srcOrd="0" destOrd="0" presId="urn:microsoft.com/office/officeart/2005/8/layout/process5"/>
    <dgm:cxn modelId="{AC85C35F-3BAF-4CA1-8EC3-4CE4471F0A8E}" srcId="{99ED5ED6-53C8-4330-9089-1472AACD39F2}" destId="{2827D336-AF19-4641-8B71-3052A105A3F4}" srcOrd="1" destOrd="0" parTransId="{4FF2B680-65C5-4106-BADD-25C3DC6F2BE2}" sibTransId="{5B8D95BC-62D2-49C3-B4AB-32CD8FA03240}"/>
    <dgm:cxn modelId="{DDE04143-5431-4603-8050-D684AC3D51E7}" type="presOf" srcId="{9D8562B0-24F5-4876-9EF7-217CB560FD40}" destId="{12834A99-C54B-4651-B470-A326C65C01D3}" srcOrd="1" destOrd="0" presId="urn:microsoft.com/office/officeart/2005/8/layout/process5"/>
    <dgm:cxn modelId="{D653AF68-C59E-401D-BDC6-F21DF45CE311}" type="presOf" srcId="{D1E82AB5-E959-4B69-8D02-A24A029A265C}" destId="{9F6292FB-9BE4-40A6-9E99-2F6C44417ED8}" srcOrd="1" destOrd="0" presId="urn:microsoft.com/office/officeart/2005/8/layout/process5"/>
    <dgm:cxn modelId="{A5BE914B-3811-43BD-B00F-5739EF0E26BF}" type="presOf" srcId="{53EDFD92-E0CB-4474-BB37-360EE4528D9C}" destId="{B523EC28-BC69-4571-AEC6-2767985C460B}" srcOrd="0" destOrd="0" presId="urn:microsoft.com/office/officeart/2005/8/layout/process5"/>
    <dgm:cxn modelId="{47302C4F-F7E8-411F-A647-0B635EB1D054}" srcId="{99ED5ED6-53C8-4330-9089-1472AACD39F2}" destId="{F9D225D4-D2A8-4513-BE45-03E49737B47B}" srcOrd="6" destOrd="0" parTransId="{B631D022-6E19-4A4F-B8A2-FFAD594E92C4}" sibTransId="{64EED90F-724E-4594-A39F-8ABCE90839DA}"/>
    <dgm:cxn modelId="{E081547C-8204-4881-84E4-08E482DC9698}" type="presOf" srcId="{33223243-65E9-47C2-B2E2-30C4A357AB99}" destId="{D62DDF84-8EE0-46DE-B996-E433635B7E92}" srcOrd="0" destOrd="0" presId="urn:microsoft.com/office/officeart/2005/8/layout/process5"/>
    <dgm:cxn modelId="{3581128E-F977-4F49-89C5-CE8DD5A062C4}" srcId="{99ED5ED6-53C8-4330-9089-1472AACD39F2}" destId="{2BA835F8-CE79-44C8-B759-8B66B78AAE2A}" srcOrd="3" destOrd="0" parTransId="{A430B930-E480-40D6-95E0-03E7355458FD}" sibTransId="{9D8562B0-24F5-4876-9EF7-217CB560FD40}"/>
    <dgm:cxn modelId="{194A7A8E-08BC-4CF7-A3BF-417F203E72B4}" type="presOf" srcId="{7548EEF5-2F60-4125-A7BA-2AC13F1AB84B}" destId="{82B943C7-6FCA-4167-A36D-B646ABA323F9}" srcOrd="0" destOrd="0" presId="urn:microsoft.com/office/officeart/2005/8/layout/process5"/>
    <dgm:cxn modelId="{1D1C1291-9899-46CC-A207-5AEE1679A8FC}" type="presOf" srcId="{9D8562B0-24F5-4876-9EF7-217CB560FD40}" destId="{754F9A77-E100-48F4-98B1-DF8D0A52F14D}" srcOrd="0" destOrd="0" presId="urn:microsoft.com/office/officeart/2005/8/layout/process5"/>
    <dgm:cxn modelId="{C4D54A97-B05C-4AFA-BBA4-D822B17A35CA}" type="presOf" srcId="{D1E82AB5-E959-4B69-8D02-A24A029A265C}" destId="{78894D81-4446-45F6-A758-15D071866489}" srcOrd="0" destOrd="0" presId="urn:microsoft.com/office/officeart/2005/8/layout/process5"/>
    <dgm:cxn modelId="{1167BE9D-F714-4F8D-9DDC-9AF6B3037FD7}" type="presOf" srcId="{0EC5BB40-7C4D-4900-B037-DEA55708C7D1}" destId="{A3F396BC-BBAA-4062-B798-786A51E482A5}" srcOrd="1" destOrd="0" presId="urn:microsoft.com/office/officeart/2005/8/layout/process5"/>
    <dgm:cxn modelId="{96F79A9F-3B02-43D6-B07A-8F036E81FEE4}" type="presOf" srcId="{33223243-65E9-47C2-B2E2-30C4A357AB99}" destId="{DE6D8B5B-DF53-42E3-81E5-8A1B9600A6D2}" srcOrd="1" destOrd="0" presId="urn:microsoft.com/office/officeart/2005/8/layout/process5"/>
    <dgm:cxn modelId="{782C00A1-2CEB-4803-8F6E-F82C115082E6}" srcId="{99ED5ED6-53C8-4330-9089-1472AACD39F2}" destId="{C5BADBD6-F009-4032-B67C-C052BD997552}" srcOrd="4" destOrd="0" parTransId="{AB18F172-48C0-4FDC-A4CA-B85EE429CBDE}" sibTransId="{D1E82AB5-E959-4B69-8D02-A24A029A265C}"/>
    <dgm:cxn modelId="{F47181A1-4DEA-4642-AA40-B4FE2C481012}" type="presOf" srcId="{F9D225D4-D2A8-4513-BE45-03E49737B47B}" destId="{4E9959CC-3C9E-4FC6-8F36-26B67AA056F3}" srcOrd="0" destOrd="0" presId="urn:microsoft.com/office/officeart/2005/8/layout/process5"/>
    <dgm:cxn modelId="{6F83B5A1-45E4-418E-A9DC-7D7492633872}" type="presOf" srcId="{99ED5ED6-53C8-4330-9089-1472AACD39F2}" destId="{E51623D9-0103-4453-AD91-508320C56F2D}" srcOrd="0" destOrd="0" presId="urn:microsoft.com/office/officeart/2005/8/layout/process5"/>
    <dgm:cxn modelId="{275648A4-1493-4782-9C19-3F16F1433CCF}" type="presOf" srcId="{2BA835F8-CE79-44C8-B759-8B66B78AAE2A}" destId="{8AEA4339-4764-471A-8647-2A5AE2B298E5}" srcOrd="0" destOrd="0" presId="urn:microsoft.com/office/officeart/2005/8/layout/process5"/>
    <dgm:cxn modelId="{C96EBDB6-23C2-4C0E-9189-568EF9431062}" type="presOf" srcId="{C5BADBD6-F009-4032-B67C-C052BD997552}" destId="{F7CBF158-6DBC-45F0-B1AA-99911B844CE6}" srcOrd="0" destOrd="0" presId="urn:microsoft.com/office/officeart/2005/8/layout/process5"/>
    <dgm:cxn modelId="{AB55B6B9-BA70-4E40-94FE-980FD03170F7}" type="presOf" srcId="{5B8D95BC-62D2-49C3-B4AB-32CD8FA03240}" destId="{7F5C8C7F-8807-45F2-8070-7C5789D28246}" srcOrd="1" destOrd="0" presId="urn:microsoft.com/office/officeart/2005/8/layout/process5"/>
    <dgm:cxn modelId="{99B0AFBC-C2E9-4E0E-A5D3-67412CB1B22E}" srcId="{99ED5ED6-53C8-4330-9089-1472AACD39F2}" destId="{7548EEF5-2F60-4125-A7BA-2AC13F1AB84B}" srcOrd="10" destOrd="0" parTransId="{F5F853C1-33DB-4235-87C7-53603E098307}" sibTransId="{73AA7FD5-DC24-4D09-A5EB-7CABA9B303BF}"/>
    <dgm:cxn modelId="{C994E3BD-A39D-4CFB-B625-88859FA5CEBD}" type="presOf" srcId="{7C55F486-2F09-4807-BACA-8497F3B8D883}" destId="{FAE273B3-88DB-40B6-9208-C1ADA5E4B9AE}" srcOrd="0" destOrd="0" presId="urn:microsoft.com/office/officeart/2005/8/layout/process5"/>
    <dgm:cxn modelId="{47890BC0-F797-4380-924D-B647CEC54B23}" type="presOf" srcId="{64EED90F-724E-4594-A39F-8ABCE90839DA}" destId="{722FD06C-B797-4526-B93C-D21A9BF385F1}" srcOrd="1" destOrd="0" presId="urn:microsoft.com/office/officeart/2005/8/layout/process5"/>
    <dgm:cxn modelId="{A08384C9-3384-4CC7-9625-48B5FEE4D5A9}" srcId="{99ED5ED6-53C8-4330-9089-1472AACD39F2}" destId="{53EDFD92-E0CB-4474-BB37-360EE4528D9C}" srcOrd="8" destOrd="0" parTransId="{9F788311-4869-4A64-BC7E-EFF8E5D3AA7C}" sibTransId="{0EC5BB40-7C4D-4900-B037-DEA55708C7D1}"/>
    <dgm:cxn modelId="{6A43B0D2-8D26-4FF3-9CD3-0DE3A8AA25D4}" type="presOf" srcId="{0EC5BB40-7C4D-4900-B037-DEA55708C7D1}" destId="{7B3420B8-CEB7-4BF6-B816-844E7A21199F}" srcOrd="0" destOrd="0" presId="urn:microsoft.com/office/officeart/2005/8/layout/process5"/>
    <dgm:cxn modelId="{A916CED4-A27B-4A6D-8425-E1262A0484AC}" type="presOf" srcId="{73AA7FD5-DC24-4D09-A5EB-7CABA9B303BF}" destId="{F4DF8E8D-926B-4971-B812-7F1D73FC23DE}" srcOrd="1" destOrd="0" presId="urn:microsoft.com/office/officeart/2005/8/layout/process5"/>
    <dgm:cxn modelId="{1F5CFBD8-6DEC-4EE2-986F-6303BB28F8DD}" srcId="{99ED5ED6-53C8-4330-9089-1472AACD39F2}" destId="{AA49CEC0-FE4E-4A36-98A5-2C6E99F89A47}" srcOrd="9" destOrd="0" parTransId="{6CA6CE59-8B90-40A7-9C64-408FC50D8498}" sibTransId="{DFE25BCB-1F7A-430D-9AE8-AEDC422A1257}"/>
    <dgm:cxn modelId="{BA324EE0-A912-48FD-90FB-20376EEA6478}" srcId="{99ED5ED6-53C8-4330-9089-1472AACD39F2}" destId="{AA494DCE-6589-406E-9F39-07FAC9B73A0C}" srcOrd="7" destOrd="0" parTransId="{F6935424-EF5D-4A1F-A287-DFF0329742B5}" sibTransId="{33223243-65E9-47C2-B2E2-30C4A357AB99}"/>
    <dgm:cxn modelId="{D65DC4E1-644E-4BBD-8BF9-F5E8E1E517A6}" srcId="{99ED5ED6-53C8-4330-9089-1472AACD39F2}" destId="{F4589FD2-9D75-4E55-97C1-A4101D672970}" srcOrd="2" destOrd="0" parTransId="{251FE4C6-5C02-460A-A4B7-B6AC16648C0C}" sibTransId="{62028D90-540A-4D70-8953-FCB3380EFA90}"/>
    <dgm:cxn modelId="{246335E5-3D5D-4F0F-B944-350302D6E620}" type="presOf" srcId="{68CBFA85-CF1D-4642-A063-545174A680CD}" destId="{32FF24D1-E3CF-47AA-B627-621A9032BC2A}" srcOrd="0" destOrd="0" presId="urn:microsoft.com/office/officeart/2005/8/layout/process5"/>
    <dgm:cxn modelId="{50CCA4EC-E062-47D8-8498-7030D4F2C1C5}" type="presOf" srcId="{62028D90-540A-4D70-8953-FCB3380EFA90}" destId="{19C10DF9-3F66-4BE7-BB60-48DEB18341CB}" srcOrd="0" destOrd="0" presId="urn:microsoft.com/office/officeart/2005/8/layout/process5"/>
    <dgm:cxn modelId="{AF0183EE-32B8-4583-86C6-08C4E314306B}" type="presOf" srcId="{F4589FD2-9D75-4E55-97C1-A4101D672970}" destId="{92B3BE6C-BAD9-45AF-8333-B7C553D8D10E}" srcOrd="0" destOrd="0" presId="urn:microsoft.com/office/officeart/2005/8/layout/process5"/>
    <dgm:cxn modelId="{960AA5EF-91AF-4285-BC15-FDF834F21E1A}" type="presOf" srcId="{68CBFA85-CF1D-4642-A063-545174A680CD}" destId="{D556E38B-7225-44DA-ADE7-D12113C1F293}" srcOrd="1" destOrd="0" presId="urn:microsoft.com/office/officeart/2005/8/layout/process5"/>
    <dgm:cxn modelId="{1ACDFDF0-7391-45A2-A2D3-0EBEFBD87B50}" type="presOf" srcId="{64EED90F-724E-4594-A39F-8ABCE90839DA}" destId="{68327F60-B7EE-4925-A171-B6C1F9F32B15}" srcOrd="0" destOrd="0" presId="urn:microsoft.com/office/officeart/2005/8/layout/process5"/>
    <dgm:cxn modelId="{FA9ED7F7-E7C0-4307-8555-43DB85D811A8}" type="presOf" srcId="{62028D90-540A-4D70-8953-FCB3380EFA90}" destId="{4D133417-7BDF-4FCE-B1DA-0516FDD62D62}" srcOrd="1" destOrd="0" presId="urn:microsoft.com/office/officeart/2005/8/layout/process5"/>
    <dgm:cxn modelId="{591C32F8-E273-49D0-B8FC-39AE9DE70729}" type="presOf" srcId="{9643A32A-B1FC-437F-85AF-311356BEA5DA}" destId="{24758043-7618-4B88-A088-C2D5F4064950}" srcOrd="0" destOrd="0" presId="urn:microsoft.com/office/officeart/2005/8/layout/process5"/>
    <dgm:cxn modelId="{0FE923F9-00B9-413A-ADB9-26B8144C21F2}" type="presOf" srcId="{AA494DCE-6589-406E-9F39-07FAC9B73A0C}" destId="{B7B2FD5D-E2EC-4A89-A5A5-7A71A9BB2322}" srcOrd="0" destOrd="0" presId="urn:microsoft.com/office/officeart/2005/8/layout/process5"/>
    <dgm:cxn modelId="{900123FD-A2AF-4D0C-A2C6-9488FC73D08E}" srcId="{99ED5ED6-53C8-4330-9089-1472AACD39F2}" destId="{7C55F486-2F09-4807-BACA-8497F3B8D883}" srcOrd="5" destOrd="0" parTransId="{0058A047-1B84-44F8-8BC7-4802A34DC07D}" sibTransId="{77C674E5-C788-4672-95A3-6BB58C516EEC}"/>
    <dgm:cxn modelId="{DE7FB7FE-1C53-4AB0-8180-6B8AA216ADD4}" type="presOf" srcId="{77C674E5-C788-4672-95A3-6BB58C516EEC}" destId="{DDCA37E3-9613-4FC7-8AB7-C956A7EB326B}" srcOrd="0" destOrd="0" presId="urn:microsoft.com/office/officeart/2005/8/layout/process5"/>
    <dgm:cxn modelId="{621D27FF-1956-40A5-802A-41B88A36DDF9}" type="presOf" srcId="{DFE25BCB-1F7A-430D-9AE8-AEDC422A1257}" destId="{C92D2D13-F7C1-44AE-A3A0-4D755E7F7243}" srcOrd="1" destOrd="0" presId="urn:microsoft.com/office/officeart/2005/8/layout/process5"/>
    <dgm:cxn modelId="{2D3862C6-4475-4092-B081-76DFA2ECC2B7}" type="presParOf" srcId="{E51623D9-0103-4453-AD91-508320C56F2D}" destId="{C36BFABB-D832-45DF-B334-6304989206D2}" srcOrd="0" destOrd="0" presId="urn:microsoft.com/office/officeart/2005/8/layout/process5"/>
    <dgm:cxn modelId="{4D680B8B-026E-4BEE-A4C6-B1937CC99837}" type="presParOf" srcId="{E51623D9-0103-4453-AD91-508320C56F2D}" destId="{32FF24D1-E3CF-47AA-B627-621A9032BC2A}" srcOrd="1" destOrd="0" presId="urn:microsoft.com/office/officeart/2005/8/layout/process5"/>
    <dgm:cxn modelId="{EA4C2A72-721C-4D3F-BA42-212BB773BD64}" type="presParOf" srcId="{32FF24D1-E3CF-47AA-B627-621A9032BC2A}" destId="{D556E38B-7225-44DA-ADE7-D12113C1F293}" srcOrd="0" destOrd="0" presId="urn:microsoft.com/office/officeart/2005/8/layout/process5"/>
    <dgm:cxn modelId="{4CBD3154-B22F-4876-A856-E829C656F292}" type="presParOf" srcId="{E51623D9-0103-4453-AD91-508320C56F2D}" destId="{7C549FFD-DDA1-49AE-B815-C6EA8584F55C}" srcOrd="2" destOrd="0" presId="urn:microsoft.com/office/officeart/2005/8/layout/process5"/>
    <dgm:cxn modelId="{ABF6FC54-61FF-42F2-8D3F-812EE5FDBF47}" type="presParOf" srcId="{E51623D9-0103-4453-AD91-508320C56F2D}" destId="{6C7FCB9B-B1AD-45EB-B159-70699466A86D}" srcOrd="3" destOrd="0" presId="urn:microsoft.com/office/officeart/2005/8/layout/process5"/>
    <dgm:cxn modelId="{7EEB3BCC-A2A0-41C5-B49F-16F72F28E3DC}" type="presParOf" srcId="{6C7FCB9B-B1AD-45EB-B159-70699466A86D}" destId="{7F5C8C7F-8807-45F2-8070-7C5789D28246}" srcOrd="0" destOrd="0" presId="urn:microsoft.com/office/officeart/2005/8/layout/process5"/>
    <dgm:cxn modelId="{26E3288A-EB91-4900-B255-05225CF5DDD6}" type="presParOf" srcId="{E51623D9-0103-4453-AD91-508320C56F2D}" destId="{92B3BE6C-BAD9-45AF-8333-B7C553D8D10E}" srcOrd="4" destOrd="0" presId="urn:microsoft.com/office/officeart/2005/8/layout/process5"/>
    <dgm:cxn modelId="{97C6D1D0-EE52-4780-88FA-624E3FDA4E93}" type="presParOf" srcId="{E51623D9-0103-4453-AD91-508320C56F2D}" destId="{19C10DF9-3F66-4BE7-BB60-48DEB18341CB}" srcOrd="5" destOrd="0" presId="urn:microsoft.com/office/officeart/2005/8/layout/process5"/>
    <dgm:cxn modelId="{1574B443-8F78-4D24-8F87-603732D7D4BC}" type="presParOf" srcId="{19C10DF9-3F66-4BE7-BB60-48DEB18341CB}" destId="{4D133417-7BDF-4FCE-B1DA-0516FDD62D62}" srcOrd="0" destOrd="0" presId="urn:microsoft.com/office/officeart/2005/8/layout/process5"/>
    <dgm:cxn modelId="{2873B58D-BC38-41F3-A342-3543048FB351}" type="presParOf" srcId="{E51623D9-0103-4453-AD91-508320C56F2D}" destId="{8AEA4339-4764-471A-8647-2A5AE2B298E5}" srcOrd="6" destOrd="0" presId="urn:microsoft.com/office/officeart/2005/8/layout/process5"/>
    <dgm:cxn modelId="{361F677E-8D2F-49BB-B48F-60563E82887F}" type="presParOf" srcId="{E51623D9-0103-4453-AD91-508320C56F2D}" destId="{754F9A77-E100-48F4-98B1-DF8D0A52F14D}" srcOrd="7" destOrd="0" presId="urn:microsoft.com/office/officeart/2005/8/layout/process5"/>
    <dgm:cxn modelId="{06034F28-1A61-4B53-98F8-4294C80A9F5D}" type="presParOf" srcId="{754F9A77-E100-48F4-98B1-DF8D0A52F14D}" destId="{12834A99-C54B-4651-B470-A326C65C01D3}" srcOrd="0" destOrd="0" presId="urn:microsoft.com/office/officeart/2005/8/layout/process5"/>
    <dgm:cxn modelId="{4205A9F3-FA75-4A3C-B718-DEF0C8FE8EBF}" type="presParOf" srcId="{E51623D9-0103-4453-AD91-508320C56F2D}" destId="{F7CBF158-6DBC-45F0-B1AA-99911B844CE6}" srcOrd="8" destOrd="0" presId="urn:microsoft.com/office/officeart/2005/8/layout/process5"/>
    <dgm:cxn modelId="{9E5A9D60-0CCB-4BB4-B633-E3F38F4EAC56}" type="presParOf" srcId="{E51623D9-0103-4453-AD91-508320C56F2D}" destId="{78894D81-4446-45F6-A758-15D071866489}" srcOrd="9" destOrd="0" presId="urn:microsoft.com/office/officeart/2005/8/layout/process5"/>
    <dgm:cxn modelId="{0D9D874D-1270-4283-AE27-9D42EBD07EA7}" type="presParOf" srcId="{78894D81-4446-45F6-A758-15D071866489}" destId="{9F6292FB-9BE4-40A6-9E99-2F6C44417ED8}" srcOrd="0" destOrd="0" presId="urn:microsoft.com/office/officeart/2005/8/layout/process5"/>
    <dgm:cxn modelId="{D55E2D2D-C122-4B61-BB8B-CB48D512E796}" type="presParOf" srcId="{E51623D9-0103-4453-AD91-508320C56F2D}" destId="{FAE273B3-88DB-40B6-9208-C1ADA5E4B9AE}" srcOrd="10" destOrd="0" presId="urn:microsoft.com/office/officeart/2005/8/layout/process5"/>
    <dgm:cxn modelId="{1038D022-BACE-4B2B-B6A4-B86FAAD531AD}" type="presParOf" srcId="{E51623D9-0103-4453-AD91-508320C56F2D}" destId="{DDCA37E3-9613-4FC7-8AB7-C956A7EB326B}" srcOrd="11" destOrd="0" presId="urn:microsoft.com/office/officeart/2005/8/layout/process5"/>
    <dgm:cxn modelId="{84B55A3A-AA9F-47F1-B2D7-233A9506BAAD}" type="presParOf" srcId="{DDCA37E3-9613-4FC7-8AB7-C956A7EB326B}" destId="{2649CE0F-06A3-421B-A126-A14E4B3BAEFC}" srcOrd="0" destOrd="0" presId="urn:microsoft.com/office/officeart/2005/8/layout/process5"/>
    <dgm:cxn modelId="{ADB277D2-91B0-4E4F-9AF9-C32040B65C4D}" type="presParOf" srcId="{E51623D9-0103-4453-AD91-508320C56F2D}" destId="{4E9959CC-3C9E-4FC6-8F36-26B67AA056F3}" srcOrd="12" destOrd="0" presId="urn:microsoft.com/office/officeart/2005/8/layout/process5"/>
    <dgm:cxn modelId="{660280D9-FE70-4958-AD5E-7C35A0A69797}" type="presParOf" srcId="{E51623D9-0103-4453-AD91-508320C56F2D}" destId="{68327F60-B7EE-4925-A171-B6C1F9F32B15}" srcOrd="13" destOrd="0" presId="urn:microsoft.com/office/officeart/2005/8/layout/process5"/>
    <dgm:cxn modelId="{2ADB54E8-2EA8-4890-8FF6-FD96A4E001A0}" type="presParOf" srcId="{68327F60-B7EE-4925-A171-B6C1F9F32B15}" destId="{722FD06C-B797-4526-B93C-D21A9BF385F1}" srcOrd="0" destOrd="0" presId="urn:microsoft.com/office/officeart/2005/8/layout/process5"/>
    <dgm:cxn modelId="{A92EE0FE-6361-49F7-9870-F9E4451ADA94}" type="presParOf" srcId="{E51623D9-0103-4453-AD91-508320C56F2D}" destId="{B7B2FD5D-E2EC-4A89-A5A5-7A71A9BB2322}" srcOrd="14" destOrd="0" presId="urn:microsoft.com/office/officeart/2005/8/layout/process5"/>
    <dgm:cxn modelId="{8697100B-DCA9-4527-A5FC-7A64D819A9FD}" type="presParOf" srcId="{E51623D9-0103-4453-AD91-508320C56F2D}" destId="{D62DDF84-8EE0-46DE-B996-E433635B7E92}" srcOrd="15" destOrd="0" presId="urn:microsoft.com/office/officeart/2005/8/layout/process5"/>
    <dgm:cxn modelId="{2E8158E7-76D8-4F05-908A-FAC85E6FBC90}" type="presParOf" srcId="{D62DDF84-8EE0-46DE-B996-E433635B7E92}" destId="{DE6D8B5B-DF53-42E3-81E5-8A1B9600A6D2}" srcOrd="0" destOrd="0" presId="urn:microsoft.com/office/officeart/2005/8/layout/process5"/>
    <dgm:cxn modelId="{6E6ED3F2-E767-4B48-BAFD-CF7FCA0B27F0}" type="presParOf" srcId="{E51623D9-0103-4453-AD91-508320C56F2D}" destId="{B523EC28-BC69-4571-AEC6-2767985C460B}" srcOrd="16" destOrd="0" presId="urn:microsoft.com/office/officeart/2005/8/layout/process5"/>
    <dgm:cxn modelId="{BB5A8927-870E-4501-BFD3-ACED6BD46E3D}" type="presParOf" srcId="{E51623D9-0103-4453-AD91-508320C56F2D}" destId="{7B3420B8-CEB7-4BF6-B816-844E7A21199F}" srcOrd="17" destOrd="0" presId="urn:microsoft.com/office/officeart/2005/8/layout/process5"/>
    <dgm:cxn modelId="{B8BE87AA-0325-4404-8810-6AAD1A926C0E}" type="presParOf" srcId="{7B3420B8-CEB7-4BF6-B816-844E7A21199F}" destId="{A3F396BC-BBAA-4062-B798-786A51E482A5}" srcOrd="0" destOrd="0" presId="urn:microsoft.com/office/officeart/2005/8/layout/process5"/>
    <dgm:cxn modelId="{577329DF-AFEF-41DF-9D47-A7A7E56425FA}" type="presParOf" srcId="{E51623D9-0103-4453-AD91-508320C56F2D}" destId="{3B61D6B6-2E56-48E8-B4E1-0A04039F1808}" srcOrd="18" destOrd="0" presId="urn:microsoft.com/office/officeart/2005/8/layout/process5"/>
    <dgm:cxn modelId="{BB1FBFD6-A3E1-49FD-92DE-1358D49909C1}" type="presParOf" srcId="{E51623D9-0103-4453-AD91-508320C56F2D}" destId="{513BC16B-253B-4D2F-B980-7A868EE64D80}" srcOrd="19" destOrd="0" presId="urn:microsoft.com/office/officeart/2005/8/layout/process5"/>
    <dgm:cxn modelId="{F200543B-4D1D-471B-977E-E1CCE9DACA00}" type="presParOf" srcId="{513BC16B-253B-4D2F-B980-7A868EE64D80}" destId="{C92D2D13-F7C1-44AE-A3A0-4D755E7F7243}" srcOrd="0" destOrd="0" presId="urn:microsoft.com/office/officeart/2005/8/layout/process5"/>
    <dgm:cxn modelId="{65934015-567C-40D6-90AE-43B8C105F440}" type="presParOf" srcId="{E51623D9-0103-4453-AD91-508320C56F2D}" destId="{82B943C7-6FCA-4167-A36D-B646ABA323F9}" srcOrd="20" destOrd="0" presId="urn:microsoft.com/office/officeart/2005/8/layout/process5"/>
    <dgm:cxn modelId="{B3899CF6-CE83-4CB8-A798-DFA343CE076B}" type="presParOf" srcId="{E51623D9-0103-4453-AD91-508320C56F2D}" destId="{D4E7964D-6B07-4194-8379-B1A94AC518A4}" srcOrd="21" destOrd="0" presId="urn:microsoft.com/office/officeart/2005/8/layout/process5"/>
    <dgm:cxn modelId="{DFF458E1-D745-4D1A-8E23-1374576C8407}" type="presParOf" srcId="{D4E7964D-6B07-4194-8379-B1A94AC518A4}" destId="{F4DF8E8D-926B-4971-B812-7F1D73FC23DE}" srcOrd="0" destOrd="0" presId="urn:microsoft.com/office/officeart/2005/8/layout/process5"/>
    <dgm:cxn modelId="{EA1DEF27-BEE8-4310-A54A-3CA443C387FE}" type="presParOf" srcId="{E51623D9-0103-4453-AD91-508320C56F2D}" destId="{24758043-7618-4B88-A088-C2D5F4064950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F4B60-15A7-447E-A3F4-8CE057920AAB}">
      <dsp:nvSpPr>
        <dsp:cNvPr id="0" name=""/>
        <dsp:cNvSpPr/>
      </dsp:nvSpPr>
      <dsp:spPr>
        <a:xfrm>
          <a:off x="748992" y="160577"/>
          <a:ext cx="2973442" cy="259916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Initial conditional registration</a:t>
          </a:r>
        </a:p>
      </dsp:txBody>
      <dsp:txXfrm>
        <a:off x="1492352" y="550451"/>
        <a:ext cx="1449553" cy="1819414"/>
      </dsp:txXfrm>
    </dsp:sp>
    <dsp:sp modelId="{7D580BCC-A9AD-4A72-B0C1-A3867F0C7E9E}">
      <dsp:nvSpPr>
        <dsp:cNvPr id="0" name=""/>
        <dsp:cNvSpPr/>
      </dsp:nvSpPr>
      <dsp:spPr>
        <a:xfrm>
          <a:off x="5631" y="716798"/>
          <a:ext cx="1486721" cy="1486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STAGE 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223356" y="934523"/>
        <a:ext cx="1051271" cy="1051271"/>
      </dsp:txXfrm>
    </dsp:sp>
    <dsp:sp modelId="{4B7279DA-9331-4FC2-941C-CE8590E4A522}">
      <dsp:nvSpPr>
        <dsp:cNvPr id="0" name=""/>
        <dsp:cNvSpPr/>
      </dsp:nvSpPr>
      <dsp:spPr>
        <a:xfrm>
          <a:off x="4651635" y="160577"/>
          <a:ext cx="2973442" cy="259916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Support for compliance and site visits</a:t>
          </a:r>
        </a:p>
      </dsp:txBody>
      <dsp:txXfrm>
        <a:off x="5394995" y="550451"/>
        <a:ext cx="1449553" cy="1819414"/>
      </dsp:txXfrm>
    </dsp:sp>
    <dsp:sp modelId="{E673DE70-8664-4289-81B7-46D1E646E742}">
      <dsp:nvSpPr>
        <dsp:cNvPr id="0" name=""/>
        <dsp:cNvSpPr/>
      </dsp:nvSpPr>
      <dsp:spPr>
        <a:xfrm>
          <a:off x="3908274" y="716798"/>
          <a:ext cx="1486721" cy="1486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STAGE 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4125999" y="934523"/>
        <a:ext cx="1051271" cy="1051271"/>
      </dsp:txXfrm>
    </dsp:sp>
    <dsp:sp modelId="{DF90C779-5B71-4694-8DA9-EF23C52F57BA}">
      <dsp:nvSpPr>
        <dsp:cNvPr id="0" name=""/>
        <dsp:cNvSpPr/>
      </dsp:nvSpPr>
      <dsp:spPr>
        <a:xfrm>
          <a:off x="8554278" y="160577"/>
          <a:ext cx="2973442" cy="259916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Review and determination</a:t>
          </a:r>
        </a:p>
      </dsp:txBody>
      <dsp:txXfrm>
        <a:off x="9297638" y="550451"/>
        <a:ext cx="1449553" cy="1819414"/>
      </dsp:txXfrm>
    </dsp:sp>
    <dsp:sp modelId="{2C9D2831-C9FE-4257-8E67-10CD0C572DB7}">
      <dsp:nvSpPr>
        <dsp:cNvPr id="0" name=""/>
        <dsp:cNvSpPr/>
      </dsp:nvSpPr>
      <dsp:spPr>
        <a:xfrm>
          <a:off x="7810917" y="716798"/>
          <a:ext cx="1486721" cy="1486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STAGE 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8028642" y="934523"/>
        <a:ext cx="1051271" cy="1051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BFABB-D832-45DF-B334-6304989206D2}">
      <dsp:nvSpPr>
        <dsp:cNvPr id="0" name=""/>
        <dsp:cNvSpPr/>
      </dsp:nvSpPr>
      <dsp:spPr>
        <a:xfrm>
          <a:off x="89490" y="3099"/>
          <a:ext cx="2101662" cy="12609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Comms via </a:t>
          </a:r>
          <a:r>
            <a:rPr lang="en-GB" sz="1500" kern="1200" dirty="0" err="1"/>
            <a:t>Whatsapp</a:t>
          </a:r>
          <a:r>
            <a:rPr lang="en-GB" sz="1500" kern="1200" dirty="0"/>
            <a:t> Bot, NGOs, Call Centre and ECD Forums providing link to digital combined Form 11/16</a:t>
          </a:r>
        </a:p>
      </dsp:txBody>
      <dsp:txXfrm>
        <a:off x="126423" y="40032"/>
        <a:ext cx="2027796" cy="1187131"/>
      </dsp:txXfrm>
    </dsp:sp>
    <dsp:sp modelId="{32FF24D1-E3CF-47AA-B627-621A9032BC2A}">
      <dsp:nvSpPr>
        <dsp:cNvPr id="0" name=""/>
        <dsp:cNvSpPr/>
      </dsp:nvSpPr>
      <dsp:spPr>
        <a:xfrm>
          <a:off x="2376099" y="372991"/>
          <a:ext cx="445552" cy="521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376099" y="477233"/>
        <a:ext cx="311886" cy="312728"/>
      </dsp:txXfrm>
    </dsp:sp>
    <dsp:sp modelId="{7C549FFD-DDA1-49AE-B815-C6EA8584F55C}">
      <dsp:nvSpPr>
        <dsp:cNvPr id="0" name=""/>
        <dsp:cNvSpPr/>
      </dsp:nvSpPr>
      <dsp:spPr>
        <a:xfrm>
          <a:off x="3031817" y="3099"/>
          <a:ext cx="2101662" cy="1260997"/>
        </a:xfrm>
        <a:prstGeom prst="roundRect">
          <a:avLst>
            <a:gd name="adj" fmla="val 10000"/>
          </a:avLst>
        </a:prstGeom>
        <a:solidFill>
          <a:srgbClr val="50A3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strike="noStrike" kern="1200" dirty="0"/>
            <a:t>Completes online application and health </a:t>
          </a:r>
          <a:r>
            <a:rPr lang="en-GB" sz="1700" kern="1200" dirty="0"/>
            <a:t>and safety self-assessment</a:t>
          </a:r>
        </a:p>
      </dsp:txBody>
      <dsp:txXfrm>
        <a:off x="3068750" y="40032"/>
        <a:ext cx="2027796" cy="1187131"/>
      </dsp:txXfrm>
    </dsp:sp>
    <dsp:sp modelId="{6C7FCB9B-B1AD-45EB-B159-70699466A86D}">
      <dsp:nvSpPr>
        <dsp:cNvPr id="0" name=""/>
        <dsp:cNvSpPr/>
      </dsp:nvSpPr>
      <dsp:spPr>
        <a:xfrm>
          <a:off x="5318426" y="372991"/>
          <a:ext cx="445552" cy="521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63803"/>
            <a:satOff val="-585"/>
            <a:lumOff val="50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318426" y="477233"/>
        <a:ext cx="311886" cy="312728"/>
      </dsp:txXfrm>
    </dsp:sp>
    <dsp:sp modelId="{92B3BE6C-BAD9-45AF-8333-B7C553D8D10E}">
      <dsp:nvSpPr>
        <dsp:cNvPr id="0" name=""/>
        <dsp:cNvSpPr/>
      </dsp:nvSpPr>
      <dsp:spPr>
        <a:xfrm>
          <a:off x="5974145" y="3099"/>
          <a:ext cx="2101662" cy="12609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Application processed with NCPR checks, and Certificate issued</a:t>
          </a:r>
          <a:endParaRPr lang="en-GB" sz="1400" kern="1200" dirty="0"/>
        </a:p>
      </dsp:txBody>
      <dsp:txXfrm>
        <a:off x="6011078" y="40032"/>
        <a:ext cx="2027796" cy="1187131"/>
      </dsp:txXfrm>
    </dsp:sp>
    <dsp:sp modelId="{19C10DF9-3F66-4BE7-BB60-48DEB18341CB}">
      <dsp:nvSpPr>
        <dsp:cNvPr id="0" name=""/>
        <dsp:cNvSpPr/>
      </dsp:nvSpPr>
      <dsp:spPr>
        <a:xfrm>
          <a:off x="8260754" y="372991"/>
          <a:ext cx="445552" cy="521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27606"/>
            <a:satOff val="-1169"/>
            <a:lumOff val="100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8260754" y="477233"/>
        <a:ext cx="311886" cy="312728"/>
      </dsp:txXfrm>
    </dsp:sp>
    <dsp:sp modelId="{8AEA4339-4764-471A-8647-2A5AE2B298E5}">
      <dsp:nvSpPr>
        <dsp:cNvPr id="0" name=""/>
        <dsp:cNvSpPr/>
      </dsp:nvSpPr>
      <dsp:spPr>
        <a:xfrm>
          <a:off x="8916473" y="3099"/>
          <a:ext cx="2101662" cy="1260997"/>
        </a:xfrm>
        <a:prstGeom prst="roundRect">
          <a:avLst>
            <a:gd name="adj" fmla="val 10000"/>
          </a:avLst>
        </a:prstGeom>
        <a:solidFill>
          <a:srgbClr val="50A3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Multi-channel support for Silver/Gold stage, including Call Centre, NGOs and Handbook/tools</a:t>
          </a:r>
        </a:p>
      </dsp:txBody>
      <dsp:txXfrm>
        <a:off x="8953406" y="40032"/>
        <a:ext cx="2027796" cy="1187131"/>
      </dsp:txXfrm>
    </dsp:sp>
    <dsp:sp modelId="{754F9A77-E100-48F4-98B1-DF8D0A52F14D}">
      <dsp:nvSpPr>
        <dsp:cNvPr id="0" name=""/>
        <dsp:cNvSpPr/>
      </dsp:nvSpPr>
      <dsp:spPr>
        <a:xfrm rot="5400000">
          <a:off x="9791814" y="1272263"/>
          <a:ext cx="445552" cy="521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91408"/>
            <a:satOff val="-1754"/>
            <a:lumOff val="151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9858226" y="1310093"/>
        <a:ext cx="312728" cy="311886"/>
      </dsp:txXfrm>
    </dsp:sp>
    <dsp:sp modelId="{F7CBF158-6DBC-45F0-B1AA-99911B844CE6}">
      <dsp:nvSpPr>
        <dsp:cNvPr id="0" name=""/>
        <dsp:cNvSpPr/>
      </dsp:nvSpPr>
      <dsp:spPr>
        <a:xfrm>
          <a:off x="8916473" y="2104761"/>
          <a:ext cx="2101662" cy="1260997"/>
        </a:xfrm>
        <a:prstGeom prst="roundRect">
          <a:avLst>
            <a:gd name="adj" fmla="val 10000"/>
          </a:avLst>
        </a:prstGeom>
        <a:solidFill>
          <a:srgbClr val="50A3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Submits business plan and hand-drawn building plans</a:t>
          </a:r>
          <a:endParaRPr lang="en-GB" sz="1800" i="1" kern="1200" dirty="0">
            <a:solidFill>
              <a:schemeClr val="bg1"/>
            </a:solidFill>
          </a:endParaRPr>
        </a:p>
      </dsp:txBody>
      <dsp:txXfrm>
        <a:off x="8953406" y="2141694"/>
        <a:ext cx="2027796" cy="1187131"/>
      </dsp:txXfrm>
    </dsp:sp>
    <dsp:sp modelId="{78894D81-4446-45F6-A758-15D071866489}">
      <dsp:nvSpPr>
        <dsp:cNvPr id="0" name=""/>
        <dsp:cNvSpPr/>
      </dsp:nvSpPr>
      <dsp:spPr>
        <a:xfrm rot="10800000">
          <a:off x="8170890" y="2422439"/>
          <a:ext cx="675720" cy="625642"/>
        </a:xfrm>
        <a:prstGeom prst="mathPlus">
          <a:avLst/>
        </a:prstGeom>
        <a:solidFill>
          <a:schemeClr val="accent5">
            <a:shade val="90000"/>
            <a:hueOff val="255211"/>
            <a:satOff val="-2338"/>
            <a:lumOff val="201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8358583" y="2547567"/>
        <a:ext cx="488027" cy="375386"/>
      </dsp:txXfrm>
    </dsp:sp>
    <dsp:sp modelId="{FAE273B3-88DB-40B6-9208-C1ADA5E4B9AE}">
      <dsp:nvSpPr>
        <dsp:cNvPr id="0" name=""/>
        <dsp:cNvSpPr/>
      </dsp:nvSpPr>
      <dsp:spPr>
        <a:xfrm>
          <a:off x="5974145" y="2104761"/>
          <a:ext cx="2101662" cy="12609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>
              <a:solidFill>
                <a:schemeClr val="accent5">
                  <a:lumMod val="50000"/>
                </a:schemeClr>
              </a:solidFill>
            </a:rPr>
            <a:t>Receives health &amp; safety support pack</a:t>
          </a:r>
        </a:p>
      </dsp:txBody>
      <dsp:txXfrm>
        <a:off x="6011078" y="2141694"/>
        <a:ext cx="2027796" cy="1187131"/>
      </dsp:txXfrm>
    </dsp:sp>
    <dsp:sp modelId="{DDCA37E3-9613-4FC7-8AB7-C956A7EB326B}">
      <dsp:nvSpPr>
        <dsp:cNvPr id="0" name=""/>
        <dsp:cNvSpPr/>
      </dsp:nvSpPr>
      <dsp:spPr>
        <a:xfrm>
          <a:off x="5295253" y="2422439"/>
          <a:ext cx="542339" cy="625642"/>
        </a:xfrm>
        <a:prstGeom prst="leftArrow">
          <a:avLst/>
        </a:prstGeom>
        <a:solidFill>
          <a:schemeClr val="accent5">
            <a:shade val="90000"/>
            <a:hueOff val="319014"/>
            <a:satOff val="-2923"/>
            <a:lumOff val="252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5295253" y="2547567"/>
        <a:ext cx="379637" cy="375386"/>
      </dsp:txXfrm>
    </dsp:sp>
    <dsp:sp modelId="{4E9959CC-3C9E-4FC6-8F36-26B67AA056F3}">
      <dsp:nvSpPr>
        <dsp:cNvPr id="0" name=""/>
        <dsp:cNvSpPr/>
      </dsp:nvSpPr>
      <dsp:spPr>
        <a:xfrm>
          <a:off x="3031817" y="2104761"/>
          <a:ext cx="2101662" cy="1260997"/>
        </a:xfrm>
        <a:prstGeom prst="roundRect">
          <a:avLst>
            <a:gd name="adj" fmla="val 10000"/>
          </a:avLst>
        </a:prstGeom>
        <a:solidFill>
          <a:srgbClr val="50A3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>
              <a:solidFill>
                <a:schemeClr val="bg1"/>
              </a:solidFill>
            </a:rPr>
            <a:t>Receives social worker visit and N&amp;S assessment </a:t>
          </a:r>
          <a:endParaRPr lang="en-GB" sz="1800" kern="1200" dirty="0">
            <a:solidFill>
              <a:schemeClr val="bg1"/>
            </a:solidFill>
            <a:latin typeface="+mn-lt"/>
          </a:endParaRPr>
        </a:p>
      </dsp:txBody>
      <dsp:txXfrm>
        <a:off x="3068750" y="2141694"/>
        <a:ext cx="2027796" cy="1187131"/>
      </dsp:txXfrm>
    </dsp:sp>
    <dsp:sp modelId="{68327F60-B7EE-4925-A171-B6C1F9F32B15}">
      <dsp:nvSpPr>
        <dsp:cNvPr id="0" name=""/>
        <dsp:cNvSpPr/>
      </dsp:nvSpPr>
      <dsp:spPr>
        <a:xfrm rot="10800000">
          <a:off x="2328364" y="2425251"/>
          <a:ext cx="591462" cy="620018"/>
        </a:xfrm>
        <a:prstGeom prst="mathPlus">
          <a:avLst/>
        </a:prstGeom>
        <a:solidFill>
          <a:schemeClr val="accent5">
            <a:shade val="90000"/>
            <a:hueOff val="319014"/>
            <a:satOff val="-2923"/>
            <a:lumOff val="252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2505803" y="2549255"/>
        <a:ext cx="414023" cy="372010"/>
      </dsp:txXfrm>
    </dsp:sp>
    <dsp:sp modelId="{B7B2FD5D-E2EC-4A89-A5A5-7A71A9BB2322}">
      <dsp:nvSpPr>
        <dsp:cNvPr id="0" name=""/>
        <dsp:cNvSpPr/>
      </dsp:nvSpPr>
      <dsp:spPr>
        <a:xfrm>
          <a:off x="89490" y="2104761"/>
          <a:ext cx="2101662" cy="1260997"/>
        </a:xfrm>
        <a:prstGeom prst="roundRect">
          <a:avLst>
            <a:gd name="adj" fmla="val 10000"/>
          </a:avLst>
        </a:prstGeom>
        <a:solidFill>
          <a:srgbClr val="50A3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>
              <a:solidFill>
                <a:schemeClr val="bg1"/>
              </a:solidFill>
              <a:latin typeface="+mn-lt"/>
            </a:rPr>
            <a:t>Receives EHP visit and health report or certificate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126423" y="2141694"/>
        <a:ext cx="2027796" cy="1187131"/>
      </dsp:txXfrm>
    </dsp:sp>
    <dsp:sp modelId="{D62DDF84-8EE0-46DE-B996-E433635B7E92}">
      <dsp:nvSpPr>
        <dsp:cNvPr id="0" name=""/>
        <dsp:cNvSpPr/>
      </dsp:nvSpPr>
      <dsp:spPr>
        <a:xfrm rot="5400000">
          <a:off x="917545" y="3512875"/>
          <a:ext cx="445552" cy="521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55211"/>
            <a:satOff val="-2338"/>
            <a:lumOff val="201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-5400000">
        <a:off x="983957" y="3550705"/>
        <a:ext cx="312728" cy="311886"/>
      </dsp:txXfrm>
    </dsp:sp>
    <dsp:sp modelId="{B523EC28-BC69-4571-AEC6-2767985C460B}">
      <dsp:nvSpPr>
        <dsp:cNvPr id="0" name=""/>
        <dsp:cNvSpPr/>
      </dsp:nvSpPr>
      <dsp:spPr>
        <a:xfrm>
          <a:off x="89490" y="4206424"/>
          <a:ext cx="2101662" cy="12609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Social worker report and application processed</a:t>
          </a:r>
        </a:p>
      </dsp:txBody>
      <dsp:txXfrm>
        <a:off x="126423" y="4243357"/>
        <a:ext cx="2027796" cy="1187131"/>
      </dsp:txXfrm>
    </dsp:sp>
    <dsp:sp modelId="{7B3420B8-CEB7-4BF6-B816-844E7A21199F}">
      <dsp:nvSpPr>
        <dsp:cNvPr id="0" name=""/>
        <dsp:cNvSpPr/>
      </dsp:nvSpPr>
      <dsp:spPr>
        <a:xfrm>
          <a:off x="2376099" y="4576316"/>
          <a:ext cx="445552" cy="521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91408"/>
            <a:satOff val="-1754"/>
            <a:lumOff val="151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376099" y="4680558"/>
        <a:ext cx="311886" cy="312728"/>
      </dsp:txXfrm>
    </dsp:sp>
    <dsp:sp modelId="{3B61D6B6-2E56-48E8-B4E1-0A04039F1808}">
      <dsp:nvSpPr>
        <dsp:cNvPr id="0" name=""/>
        <dsp:cNvSpPr/>
      </dsp:nvSpPr>
      <dsp:spPr>
        <a:xfrm>
          <a:off x="3031817" y="4206424"/>
          <a:ext cx="2101662" cy="1260997"/>
        </a:xfrm>
        <a:prstGeom prst="roundRect">
          <a:avLst>
            <a:gd name="adj" fmla="val 10000"/>
          </a:avLst>
        </a:prstGeom>
        <a:solidFill>
          <a:srgbClr val="50A3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Receives registration certificate (silver or gold)</a:t>
          </a:r>
        </a:p>
      </dsp:txBody>
      <dsp:txXfrm>
        <a:off x="3068750" y="4243357"/>
        <a:ext cx="2027796" cy="1187131"/>
      </dsp:txXfrm>
    </dsp:sp>
    <dsp:sp modelId="{513BC16B-253B-4D2F-B980-7A868EE64D80}">
      <dsp:nvSpPr>
        <dsp:cNvPr id="0" name=""/>
        <dsp:cNvSpPr/>
      </dsp:nvSpPr>
      <dsp:spPr>
        <a:xfrm>
          <a:off x="5318426" y="4576316"/>
          <a:ext cx="445552" cy="521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27606"/>
            <a:satOff val="-1169"/>
            <a:lumOff val="100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318426" y="4680558"/>
        <a:ext cx="311886" cy="312728"/>
      </dsp:txXfrm>
    </dsp:sp>
    <dsp:sp modelId="{82B943C7-6FCA-4167-A36D-B646ABA323F9}">
      <dsp:nvSpPr>
        <dsp:cNvPr id="0" name=""/>
        <dsp:cNvSpPr/>
      </dsp:nvSpPr>
      <dsp:spPr>
        <a:xfrm>
          <a:off x="5974145" y="4206424"/>
          <a:ext cx="2101662" cy="1260997"/>
        </a:xfrm>
        <a:prstGeom prst="roundRect">
          <a:avLst>
            <a:gd name="adj" fmla="val 10000"/>
          </a:avLst>
        </a:prstGeom>
        <a:solidFill>
          <a:srgbClr val="50A3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1700" kern="1200" dirty="0">
              <a:solidFill>
                <a:schemeClr val="bg1"/>
              </a:solidFill>
            </a:rPr>
            <a:t>Completes municipal compliance steps</a:t>
          </a:r>
        </a:p>
      </dsp:txBody>
      <dsp:txXfrm>
        <a:off x="6011078" y="4243357"/>
        <a:ext cx="2027796" cy="1187131"/>
      </dsp:txXfrm>
    </dsp:sp>
    <dsp:sp modelId="{D4E7964D-6B07-4194-8379-B1A94AC518A4}">
      <dsp:nvSpPr>
        <dsp:cNvPr id="0" name=""/>
        <dsp:cNvSpPr/>
      </dsp:nvSpPr>
      <dsp:spPr>
        <a:xfrm>
          <a:off x="8260754" y="4576316"/>
          <a:ext cx="445552" cy="5212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63803"/>
            <a:satOff val="-585"/>
            <a:lumOff val="50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8260754" y="4680558"/>
        <a:ext cx="311886" cy="312728"/>
      </dsp:txXfrm>
    </dsp:sp>
    <dsp:sp modelId="{24758043-7618-4B88-A088-C2D5F4064950}">
      <dsp:nvSpPr>
        <dsp:cNvPr id="0" name=""/>
        <dsp:cNvSpPr/>
      </dsp:nvSpPr>
      <dsp:spPr>
        <a:xfrm>
          <a:off x="8916473" y="4206424"/>
          <a:ext cx="2101662" cy="1260997"/>
        </a:xfrm>
        <a:prstGeom prst="roundRect">
          <a:avLst>
            <a:gd name="adj" fmla="val 10000"/>
          </a:avLst>
        </a:prstGeom>
        <a:solidFill>
          <a:srgbClr val="50A3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/>
              </a:solidFill>
            </a:rPr>
            <a:t>Resubmits for gold registration if necessary</a:t>
          </a:r>
        </a:p>
      </dsp:txBody>
      <dsp:txXfrm>
        <a:off x="8953406" y="4243357"/>
        <a:ext cx="2027796" cy="1187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27F54-4E54-4996-A2C4-DF06CC057D86}" type="datetimeFigureOut">
              <a:rPr lang="en-ZA" smtClean="0"/>
              <a:t>2024/12/11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36AA8-E8E7-4939-B0DD-4E32818CB9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422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1200"/>
              </a:spcAft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03525-B855-47D1-835E-BD2355D7435D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47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81D-15F5-7E45-A2AC-78378E9F2F1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F22-58F6-8746-8105-8A90F60D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81D-15F5-7E45-A2AC-78378E9F2F1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F22-58F6-8746-8105-8A90F60D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81D-15F5-7E45-A2AC-78378E9F2F1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F22-58F6-8746-8105-8A90F60D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81D-15F5-7E45-A2AC-78378E9F2F1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F22-58F6-8746-8105-8A90F60D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81D-15F5-7E45-A2AC-78378E9F2F1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F22-58F6-8746-8105-8A90F60D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81D-15F5-7E45-A2AC-78378E9F2F1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F22-58F6-8746-8105-8A90F60D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1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81D-15F5-7E45-A2AC-78378E9F2F1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F22-58F6-8746-8105-8A90F60D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81D-15F5-7E45-A2AC-78378E9F2F1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F22-58F6-8746-8105-8A90F60D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4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81D-15F5-7E45-A2AC-78378E9F2F1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F22-58F6-8746-8105-8A90F60D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3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81D-15F5-7E45-A2AC-78378E9F2F1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F22-58F6-8746-8105-8A90F60D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7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881D-15F5-7E45-A2AC-78378E9F2F1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F22-58F6-8746-8105-8A90F60D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7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881D-15F5-7E45-A2AC-78378E9F2F1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DF22-58F6-8746-8105-8A90F60D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252" y="1"/>
            <a:ext cx="12205252" cy="6051837"/>
          </a:xfrm>
          <a:prstGeom prst="rect">
            <a:avLst/>
          </a:prstGeom>
          <a:solidFill>
            <a:srgbClr val="1F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8" y="4232570"/>
            <a:ext cx="12206288" cy="2008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022938"/>
            <a:ext cx="1334772" cy="4665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0231" y="1664959"/>
            <a:ext cx="1055338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The Bane Pele ECD Registration Drive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336" y="4084589"/>
            <a:ext cx="4371964" cy="18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2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52" y="-1"/>
            <a:ext cx="12205252" cy="6858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64100" y="1"/>
            <a:ext cx="7327900" cy="6857999"/>
          </a:xfrm>
          <a:prstGeom prst="rect">
            <a:avLst/>
          </a:prstGeom>
          <a:solidFill>
            <a:srgbClr val="EFA92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A92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231" y="2324850"/>
            <a:ext cx="40338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b="1" dirty="0">
                <a:solidFill>
                  <a:srgbClr val="382C15"/>
                </a:solidFill>
                <a:latin typeface="Century Gothic" charset="0"/>
                <a:ea typeface="Century Gothic" charset="0"/>
                <a:cs typeface="Century Gothic" charset="0"/>
              </a:rPr>
              <a:t>Let’s register</a:t>
            </a:r>
          </a:p>
          <a:p>
            <a:pPr>
              <a:lnSpc>
                <a:spcPts val="3300"/>
              </a:lnSpc>
            </a:pPr>
            <a:r>
              <a:rPr lang="en-US" sz="3000" b="1" dirty="0">
                <a:solidFill>
                  <a:srgbClr val="382C15"/>
                </a:solidFill>
                <a:latin typeface="Century Gothic" charset="0"/>
                <a:ea typeface="Century Gothic" charset="0"/>
                <a:cs typeface="Century Gothic" charset="0"/>
              </a:rPr>
              <a:t>For our children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323" y="5097957"/>
            <a:ext cx="2301755" cy="986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64100" y="0"/>
            <a:ext cx="0" cy="6858000"/>
          </a:xfrm>
          <a:prstGeom prst="line">
            <a:avLst/>
          </a:prstGeom>
          <a:ln w="19050">
            <a:solidFill>
              <a:srgbClr val="EFA92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82143" y="4234542"/>
            <a:ext cx="1436914" cy="0"/>
          </a:xfrm>
          <a:prstGeom prst="straightConnector1">
            <a:avLst/>
          </a:prstGeom>
          <a:ln w="28575">
            <a:solidFill>
              <a:srgbClr val="382C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EFE68-78DB-A682-9F33-B48FA49C5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E8D90-0F9A-33CC-03BA-22BCA341DA91}"/>
              </a:ext>
            </a:extLst>
          </p:cNvPr>
          <p:cNvSpPr txBox="1"/>
          <p:nvPr/>
        </p:nvSpPr>
        <p:spPr>
          <a:xfrm>
            <a:off x="409904" y="204304"/>
            <a:ext cx="1161699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51"/>
              </a:lnSpc>
            </a:pPr>
            <a:r>
              <a:rPr lang="en-GB" sz="3000" b="1" dirty="0">
                <a:solidFill>
                  <a:srgbClr val="1F6233"/>
                </a:solidFill>
                <a:latin typeface="Century Gothic" charset="0"/>
              </a:rPr>
              <a:t>Registration has never been easier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82E102-5430-3851-2A08-FFA472DE79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14"/>
          <a:stretch/>
        </p:blipFill>
        <p:spPr>
          <a:xfrm flipH="1">
            <a:off x="0" y="5615484"/>
            <a:ext cx="12217400" cy="12425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5D1A69-AE06-D840-7AB5-30EE90FC5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51" y="5740399"/>
            <a:ext cx="1370767" cy="4790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28CE78-DFB9-416A-1763-B48263571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236" y="5338160"/>
            <a:ext cx="2301864" cy="98644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04F5510-4196-46D6-B107-024F0CDEE4DC}"/>
              </a:ext>
            </a:extLst>
          </p:cNvPr>
          <p:cNvGraphicFramePr/>
          <p:nvPr/>
        </p:nvGraphicFramePr>
        <p:xfrm>
          <a:off x="409904" y="1131008"/>
          <a:ext cx="11533352" cy="292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E21EF720-DE71-87C4-D35C-724A32BFCEF4}"/>
              </a:ext>
            </a:extLst>
          </p:cNvPr>
          <p:cNvSpPr/>
          <p:nvPr/>
        </p:nvSpPr>
        <p:spPr>
          <a:xfrm>
            <a:off x="945931" y="3268716"/>
            <a:ext cx="2196663" cy="304800"/>
          </a:xfrm>
          <a:prstGeom prst="roundRect">
            <a:avLst/>
          </a:prstGeom>
          <a:solidFill>
            <a:srgbClr val="CA774E"/>
          </a:solidFill>
          <a:ln>
            <a:solidFill>
              <a:srgbClr val="CA77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NEW BRONZE</a:t>
            </a: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DCC1EAA8-CC34-86EE-D33A-CC64D2C10261}"/>
              </a:ext>
            </a:extLst>
          </p:cNvPr>
          <p:cNvSpPr/>
          <p:nvPr/>
        </p:nvSpPr>
        <p:spPr>
          <a:xfrm>
            <a:off x="8782502" y="3263460"/>
            <a:ext cx="2196663" cy="304800"/>
          </a:xfrm>
          <a:prstGeom prst="roundRect">
            <a:avLst/>
          </a:prstGeom>
          <a:solidFill>
            <a:srgbClr val="DAB046"/>
          </a:solidFill>
          <a:ln>
            <a:solidFill>
              <a:srgbClr val="DAB0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NEW SILVER / GOLD</a:t>
            </a:r>
          </a:p>
        </p:txBody>
      </p:sp>
      <p:sp>
        <p:nvSpPr>
          <p:cNvPr id="6" name="Arrow: Pentagon 13">
            <a:extLst>
              <a:ext uri="{FF2B5EF4-FFF2-40B4-BE49-F238E27FC236}">
                <a16:creationId xmlns:a16="http://schemas.microsoft.com/office/drawing/2014/main" id="{A36BE2E8-AEE7-0C68-5B24-BD4EC4E2B078}"/>
              </a:ext>
            </a:extLst>
          </p:cNvPr>
          <p:cNvSpPr/>
          <p:nvPr/>
        </p:nvSpPr>
        <p:spPr>
          <a:xfrm>
            <a:off x="400380" y="4827011"/>
            <a:ext cx="11533352" cy="61119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NEW MASS REGISTRATION PROCESS</a:t>
            </a:r>
          </a:p>
        </p:txBody>
      </p:sp>
      <p:sp>
        <p:nvSpPr>
          <p:cNvPr id="7" name="Arrow: Pentagon 3">
            <a:extLst>
              <a:ext uri="{FF2B5EF4-FFF2-40B4-BE49-F238E27FC236}">
                <a16:creationId xmlns:a16="http://schemas.microsoft.com/office/drawing/2014/main" id="{8EA6A6FF-AE5F-22AE-3842-143EE89D4084}"/>
              </a:ext>
            </a:extLst>
          </p:cNvPr>
          <p:cNvSpPr/>
          <p:nvPr/>
        </p:nvSpPr>
        <p:spPr>
          <a:xfrm>
            <a:off x="8020380" y="3960817"/>
            <a:ext cx="3933495" cy="754058"/>
          </a:xfrm>
          <a:prstGeom prst="homePlate">
            <a:avLst>
              <a:gd name="adj" fmla="val 40649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GOAL: </a:t>
            </a:r>
          </a:p>
          <a:p>
            <a:pPr algn="ctr"/>
            <a:r>
              <a:rPr lang="en-GB" sz="1900" dirty="0"/>
              <a:t>Every ECD programme registered</a:t>
            </a:r>
          </a:p>
        </p:txBody>
      </p:sp>
      <p:sp>
        <p:nvSpPr>
          <p:cNvPr id="8" name="Arrow: Pentagon 2">
            <a:extLst>
              <a:ext uri="{FF2B5EF4-FFF2-40B4-BE49-F238E27FC236}">
                <a16:creationId xmlns:a16="http://schemas.microsoft.com/office/drawing/2014/main" id="{46CEFF31-664F-850A-33BF-A4C24A7EE537}"/>
              </a:ext>
            </a:extLst>
          </p:cNvPr>
          <p:cNvSpPr/>
          <p:nvPr/>
        </p:nvSpPr>
        <p:spPr>
          <a:xfrm>
            <a:off x="4038930" y="3960817"/>
            <a:ext cx="4285920" cy="754058"/>
          </a:xfrm>
          <a:prstGeom prst="homePlate">
            <a:avLst>
              <a:gd name="adj" fmla="val 40649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GOAL: </a:t>
            </a:r>
          </a:p>
          <a:p>
            <a:pPr algn="ctr"/>
            <a:r>
              <a:rPr lang="en-GB" sz="1900" dirty="0"/>
              <a:t>Every ECD programme compliant</a:t>
            </a:r>
          </a:p>
        </p:txBody>
      </p:sp>
      <p:sp>
        <p:nvSpPr>
          <p:cNvPr id="9" name="Arrow: Pentagon 1">
            <a:extLst>
              <a:ext uri="{FF2B5EF4-FFF2-40B4-BE49-F238E27FC236}">
                <a16:creationId xmlns:a16="http://schemas.microsoft.com/office/drawing/2014/main" id="{C381F82A-4516-ED89-31C1-A1BEEE7F6011}"/>
              </a:ext>
            </a:extLst>
          </p:cNvPr>
          <p:cNvSpPr/>
          <p:nvPr/>
        </p:nvSpPr>
        <p:spPr>
          <a:xfrm>
            <a:off x="400380" y="3960817"/>
            <a:ext cx="3933495" cy="754058"/>
          </a:xfrm>
          <a:prstGeom prst="homePlate">
            <a:avLst>
              <a:gd name="adj" fmla="val 40649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GOAL: </a:t>
            </a:r>
          </a:p>
          <a:p>
            <a:pPr algn="ctr"/>
            <a:r>
              <a:rPr lang="en-GB" sz="1900" dirty="0"/>
              <a:t>Every ECD programme in the system</a:t>
            </a: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9954989D-3752-D657-EF8E-A4EBC39B795E}"/>
              </a:ext>
            </a:extLst>
          </p:cNvPr>
          <p:cNvSpPr/>
          <p:nvPr/>
        </p:nvSpPr>
        <p:spPr>
          <a:xfrm>
            <a:off x="491552" y="2523778"/>
            <a:ext cx="1348400" cy="357637"/>
          </a:xfrm>
          <a:prstGeom prst="roundRect">
            <a:avLst/>
          </a:prstGeom>
          <a:solidFill>
            <a:srgbClr val="CC0000">
              <a:alpha val="89804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APPLY</a:t>
            </a: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21EF738E-C2EA-3A55-A5F6-9375CA80C63E}"/>
              </a:ext>
            </a:extLst>
          </p:cNvPr>
          <p:cNvSpPr/>
          <p:nvPr/>
        </p:nvSpPr>
        <p:spPr>
          <a:xfrm>
            <a:off x="4397050" y="2523777"/>
            <a:ext cx="1348400" cy="357637"/>
          </a:xfrm>
          <a:prstGeom prst="roundRect">
            <a:avLst/>
          </a:prstGeom>
          <a:solidFill>
            <a:srgbClr val="CC0000">
              <a:alpha val="89804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COMPLY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E9CD0A56-103E-BB07-D731-6D16F7929428}"/>
              </a:ext>
            </a:extLst>
          </p:cNvPr>
          <p:cNvSpPr/>
          <p:nvPr/>
        </p:nvSpPr>
        <p:spPr>
          <a:xfrm>
            <a:off x="8302548" y="2523263"/>
            <a:ext cx="1348400" cy="357637"/>
          </a:xfrm>
          <a:prstGeom prst="roundRect">
            <a:avLst/>
          </a:prstGeom>
          <a:solidFill>
            <a:srgbClr val="CC0000">
              <a:alpha val="89804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08200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073273-EFF5-52A5-3BD8-FE4D112C26E5}"/>
              </a:ext>
            </a:extLst>
          </p:cNvPr>
          <p:cNvSpPr txBox="1">
            <a:spLocks/>
          </p:cNvSpPr>
          <p:nvPr/>
        </p:nvSpPr>
        <p:spPr>
          <a:xfrm>
            <a:off x="48095" y="5650247"/>
            <a:ext cx="12091353" cy="12306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2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0EA74E-5365-BE7D-2126-82C3D43C6214}"/>
              </a:ext>
            </a:extLst>
          </p:cNvPr>
          <p:cNvGraphicFramePr/>
          <p:nvPr/>
        </p:nvGraphicFramePr>
        <p:xfrm>
          <a:off x="815456" y="962344"/>
          <a:ext cx="11107626" cy="547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 descr="Female Profile with solid fill">
            <a:extLst>
              <a:ext uri="{FF2B5EF4-FFF2-40B4-BE49-F238E27FC236}">
                <a16:creationId xmlns:a16="http://schemas.microsoft.com/office/drawing/2014/main" id="{FB1395C8-27A8-3D54-036A-99A637E994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073" y="1122920"/>
            <a:ext cx="837789" cy="83778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C2F160A-BD16-3D6E-13AD-D2A482C6D50E}"/>
              </a:ext>
            </a:extLst>
          </p:cNvPr>
          <p:cNvSpPr/>
          <p:nvPr/>
        </p:nvSpPr>
        <p:spPr>
          <a:xfrm rot="20165032">
            <a:off x="177825" y="1945830"/>
            <a:ext cx="1005761" cy="593773"/>
          </a:xfrm>
          <a:prstGeom prst="rightArrow">
            <a:avLst>
              <a:gd name="adj1" fmla="val 66129"/>
              <a:gd name="adj2" fmla="val 4872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9F7771-3475-0AAD-BA60-BC16069E25DD}"/>
              </a:ext>
            </a:extLst>
          </p:cNvPr>
          <p:cNvSpPr/>
          <p:nvPr/>
        </p:nvSpPr>
        <p:spPr>
          <a:xfrm>
            <a:off x="780631" y="860957"/>
            <a:ext cx="8258264" cy="1499001"/>
          </a:xfrm>
          <a:prstGeom prst="roundRect">
            <a:avLst>
              <a:gd name="adj" fmla="val 8802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879BB8-D1F0-0991-CBEB-956984498231}"/>
              </a:ext>
            </a:extLst>
          </p:cNvPr>
          <p:cNvSpPr/>
          <p:nvPr/>
        </p:nvSpPr>
        <p:spPr>
          <a:xfrm>
            <a:off x="2526498" y="2272440"/>
            <a:ext cx="3384331" cy="3223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tIns="0" bIns="0" anchor="ctr" anchorCtr="0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STAGE 1: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APPLY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(new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Bronze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6D6B86-6932-3792-DB06-0F1CEE448294}"/>
              </a:ext>
            </a:extLst>
          </p:cNvPr>
          <p:cNvSpPr/>
          <p:nvPr/>
        </p:nvSpPr>
        <p:spPr>
          <a:xfrm>
            <a:off x="704191" y="2939890"/>
            <a:ext cx="11330155" cy="1499001"/>
          </a:xfrm>
          <a:prstGeom prst="roundRect">
            <a:avLst>
              <a:gd name="adj" fmla="val 8802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D9830E-F0CD-65A0-31AB-8CD15A84535F}"/>
              </a:ext>
            </a:extLst>
          </p:cNvPr>
          <p:cNvSpPr txBox="1">
            <a:spLocks/>
          </p:cNvSpPr>
          <p:nvPr/>
        </p:nvSpPr>
        <p:spPr>
          <a:xfrm>
            <a:off x="174252" y="62594"/>
            <a:ext cx="10503575" cy="68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dirty="0"/>
              <a:t>The Bana Pele Registration Process </a:t>
            </a:r>
            <a:endParaRPr lang="en-GB" sz="3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D23647-6D65-7064-038C-F8AF7B517B85}"/>
              </a:ext>
            </a:extLst>
          </p:cNvPr>
          <p:cNvSpPr/>
          <p:nvPr/>
        </p:nvSpPr>
        <p:spPr>
          <a:xfrm>
            <a:off x="704191" y="5052566"/>
            <a:ext cx="5379069" cy="1495910"/>
          </a:xfrm>
          <a:prstGeom prst="roundRect">
            <a:avLst>
              <a:gd name="adj" fmla="val 8802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F3C947-FB54-3BDF-29BC-4DB61A5105E5}"/>
              </a:ext>
            </a:extLst>
          </p:cNvPr>
          <p:cNvSpPr/>
          <p:nvPr/>
        </p:nvSpPr>
        <p:spPr>
          <a:xfrm>
            <a:off x="1706138" y="6470203"/>
            <a:ext cx="3344128" cy="32201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tIns="0" bIns="0" anchor="ctr" anchorCtr="0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STAGE 3: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Silver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Gold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B15D97-57F6-C39B-3D2E-1788D522A8A2}"/>
              </a:ext>
            </a:extLst>
          </p:cNvPr>
          <p:cNvSpPr txBox="1"/>
          <p:nvPr/>
        </p:nvSpPr>
        <p:spPr>
          <a:xfrm>
            <a:off x="10531365" y="61859"/>
            <a:ext cx="135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Z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Shows non-dependent step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ED9980-8D18-8D1B-AEF8-84EF9F79DDD8}"/>
              </a:ext>
            </a:extLst>
          </p:cNvPr>
          <p:cNvSpPr txBox="1"/>
          <p:nvPr/>
        </p:nvSpPr>
        <p:spPr>
          <a:xfrm>
            <a:off x="10163502" y="130550"/>
            <a:ext cx="378373" cy="356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endParaRPr lang="en-ZA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4DADE0-07D3-8C50-B40B-3B75650654BC}"/>
              </a:ext>
            </a:extLst>
          </p:cNvPr>
          <p:cNvSpPr txBox="1"/>
          <p:nvPr/>
        </p:nvSpPr>
        <p:spPr>
          <a:xfrm>
            <a:off x="8580622" y="161402"/>
            <a:ext cx="1354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Z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‘Back office’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FB998B-2F7A-3BD0-2F0A-75E22169BEDB}"/>
              </a:ext>
            </a:extLst>
          </p:cNvPr>
          <p:cNvSpPr txBox="1"/>
          <p:nvPr/>
        </p:nvSpPr>
        <p:spPr>
          <a:xfrm>
            <a:off x="8207504" y="127453"/>
            <a:ext cx="378373" cy="3562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endParaRPr lang="en-ZA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F3AB6D-59D0-18F0-2D5B-7C7C3A3D6890}"/>
              </a:ext>
            </a:extLst>
          </p:cNvPr>
          <p:cNvCxnSpPr>
            <a:cxnSpLocks/>
          </p:cNvCxnSpPr>
          <p:nvPr/>
        </p:nvCxnSpPr>
        <p:spPr>
          <a:xfrm>
            <a:off x="9887383" y="2756069"/>
            <a:ext cx="1828367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1CD7D2-BB8D-E716-32C0-DD3AC967640B}"/>
              </a:ext>
            </a:extLst>
          </p:cNvPr>
          <p:cNvSpPr/>
          <p:nvPr/>
        </p:nvSpPr>
        <p:spPr>
          <a:xfrm>
            <a:off x="4526155" y="4369751"/>
            <a:ext cx="3384331" cy="31348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tIns="0" bIns="0" anchor="ctr" anchorCtr="0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STAGE 2: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COMPLY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Silver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Gold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ACEC1FC8-F230-BB71-C710-4DD2AA396A75}"/>
              </a:ext>
            </a:extLst>
          </p:cNvPr>
          <p:cNvSpPr/>
          <p:nvPr/>
        </p:nvSpPr>
        <p:spPr>
          <a:xfrm rot="21441883" flipH="1">
            <a:off x="6889672" y="2332705"/>
            <a:ext cx="2635662" cy="614998"/>
          </a:xfrm>
          <a:prstGeom prst="leftArrow">
            <a:avLst>
              <a:gd name="adj1" fmla="val 64315"/>
              <a:gd name="adj2" fmla="val 39718"/>
            </a:avLst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READINESS ASESSMENT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7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14"/>
          <a:stretch/>
        </p:blipFill>
        <p:spPr>
          <a:xfrm flipH="1">
            <a:off x="0" y="5615484"/>
            <a:ext cx="12217400" cy="1242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230" y="636104"/>
            <a:ext cx="704156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b="1" dirty="0">
                <a:solidFill>
                  <a:srgbClr val="1F6233"/>
                </a:solidFill>
                <a:latin typeface="Century Gothic" charset="0"/>
                <a:ea typeface="Century Gothic" charset="0"/>
                <a:cs typeface="Century Gothic" charset="0"/>
              </a:rPr>
              <a:t>A New Registration Framework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51" y="5740399"/>
            <a:ext cx="1370767" cy="4790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393" y="1157650"/>
            <a:ext cx="9837769" cy="419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200" kern="0" spc="-29" dirty="0">
                <a:solidFill>
                  <a:srgbClr val="2B2E3C"/>
                </a:solidFill>
                <a:latin typeface="Aptos" panose="020B0004020202020204" pitchFamily="34" charset="0"/>
                <a:ea typeface="Open Sans" pitchFamily="34" charset="-122"/>
                <a:cs typeface="Open Sans" pitchFamily="34" charset="-120"/>
              </a:rPr>
              <a:t>The new Registration Framework has been finalised. Provinces which adopt it will</a:t>
            </a:r>
          </a:p>
          <a:p>
            <a:pPr lvl="1" indent="-4572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GB" sz="2200" kern="0" spc="-29" dirty="0">
                <a:solidFill>
                  <a:srgbClr val="2B2E3C"/>
                </a:solidFill>
                <a:latin typeface="Aptos" panose="020B0004020202020204" pitchFamily="34" charset="0"/>
                <a:ea typeface="Open Sans" pitchFamily="34" charset="-122"/>
                <a:cs typeface="Open Sans" pitchFamily="34" charset="-120"/>
              </a:rPr>
              <a:t>Differentiates between standards for partial care and for other ECD programmes like playgroups and childminders</a:t>
            </a:r>
          </a:p>
          <a:p>
            <a:pPr lvl="1" indent="-4572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GB" sz="2200" kern="0" spc="-29" dirty="0">
                <a:solidFill>
                  <a:srgbClr val="2B2E3C"/>
                </a:solidFill>
                <a:latin typeface="Aptos" panose="020B0004020202020204" pitchFamily="34" charset="0"/>
                <a:ea typeface="Open Sans" pitchFamily="34" charset="-122"/>
                <a:cs typeface="Open Sans" pitchFamily="34" charset="-120"/>
              </a:rPr>
              <a:t>Remove some of the duplications with the health and safety standards checked by environmental health practitioners</a:t>
            </a:r>
          </a:p>
          <a:p>
            <a:pPr lvl="1" indent="-4572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GB" sz="2200" kern="0" spc="-29" dirty="0">
                <a:solidFill>
                  <a:srgbClr val="2B2E3C"/>
                </a:solidFill>
                <a:latin typeface="Aptos" panose="020B0004020202020204" pitchFamily="34" charset="0"/>
                <a:ea typeface="Open Sans" pitchFamily="34" charset="-122"/>
                <a:cs typeface="Open Sans" pitchFamily="34" charset="-120"/>
              </a:rPr>
              <a:t>Significantly simplify the Norms &amp; Standards for ECD Programmes</a:t>
            </a:r>
          </a:p>
          <a:p>
            <a:pPr lvl="1" indent="-4572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GB" sz="2200" kern="0" spc="-29" dirty="0">
                <a:solidFill>
                  <a:srgbClr val="2B2E3C"/>
                </a:solidFill>
                <a:latin typeface="Aptos" panose="020B0004020202020204" pitchFamily="34" charset="0"/>
                <a:ea typeface="Open Sans" pitchFamily="34" charset="-122"/>
                <a:cs typeface="Open Sans" pitchFamily="34" charset="-120"/>
              </a:rPr>
              <a:t>Enable the N&amp;S for Partial Care and the N&amp;S for ECD Programmes to be assessed in a single site visit</a:t>
            </a:r>
          </a:p>
          <a:p>
            <a:pPr lvl="1" indent="-4572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en-GB" sz="2200" kern="0" spc="-29" dirty="0">
                <a:solidFill>
                  <a:srgbClr val="2B2E3C"/>
                </a:solidFill>
                <a:latin typeface="Aptos" panose="020B0004020202020204" pitchFamily="34" charset="0"/>
                <a:ea typeface="Open Sans" pitchFamily="34" charset="-122"/>
                <a:cs typeface="Open Sans" pitchFamily="34" charset="-120"/>
              </a:rPr>
              <a:t>Introduces a new simplified Bronze registration standard</a:t>
            </a:r>
            <a:endParaRPr lang="en-US" sz="2200" dirty="0">
              <a:latin typeface="Aptos" panose="020B00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236" y="5096860"/>
            <a:ext cx="2301864" cy="9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14"/>
          <a:stretch/>
        </p:blipFill>
        <p:spPr>
          <a:xfrm flipH="1">
            <a:off x="0" y="5615484"/>
            <a:ext cx="12217400" cy="1242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51" y="5740399"/>
            <a:ext cx="1370767" cy="479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236" y="5096860"/>
            <a:ext cx="2301864" cy="986447"/>
          </a:xfrm>
          <a:prstGeom prst="rect">
            <a:avLst/>
          </a:prstGeom>
        </p:spPr>
      </p:pic>
      <p:sp>
        <p:nvSpPr>
          <p:cNvPr id="2" name="Text 2">
            <a:extLst>
              <a:ext uri="{FF2B5EF4-FFF2-40B4-BE49-F238E27FC236}">
                <a16:creationId xmlns:a16="http://schemas.microsoft.com/office/drawing/2014/main" id="{7621E692-50A0-5DC1-85B6-F5C319031CF6}"/>
              </a:ext>
            </a:extLst>
          </p:cNvPr>
          <p:cNvSpPr/>
          <p:nvPr/>
        </p:nvSpPr>
        <p:spPr>
          <a:xfrm>
            <a:off x="409951" y="357947"/>
            <a:ext cx="9749032" cy="5780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en-US" sz="3600" kern="0" spc="-109" dirty="0">
                <a:solidFill>
                  <a:srgbClr val="2C3F42"/>
                </a:solidFill>
                <a:latin typeface="Calibri" panose="020F0502020204030204" pitchFamily="34" charset="0"/>
                <a:ea typeface="Bitter" pitchFamily="34" charset="-122"/>
                <a:cs typeface="Calibri" panose="020F0502020204030204" pitchFamily="34" charset="0"/>
              </a:rPr>
              <a:t>Simplified document requirements for Silver and Gold Registration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BBF74314-4ABD-158F-89BF-11494F824742}"/>
              </a:ext>
            </a:extLst>
          </p:cNvPr>
          <p:cNvSpPr/>
          <p:nvPr/>
        </p:nvSpPr>
        <p:spPr>
          <a:xfrm>
            <a:off x="499159" y="1382175"/>
            <a:ext cx="3596783" cy="4191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10000"/>
              </a:lnSpc>
            </a:pPr>
            <a:r>
              <a:rPr lang="en-US" sz="2400" kern="0" spc="-29" dirty="0">
                <a:solidFill>
                  <a:schemeClr val="accent6">
                    <a:lumMod val="75000"/>
                  </a:schemeClr>
                </a:solidFill>
                <a:ea typeface="Open Sans" pitchFamily="34" charset="-122"/>
                <a:cs typeface="Open Sans" pitchFamily="34" charset="-120"/>
              </a:rPr>
              <a:t>A: FOR SUBMISSION</a:t>
            </a:r>
          </a:p>
          <a:p>
            <a:pPr>
              <a:lnSpc>
                <a:spcPct val="110000"/>
              </a:lnSpc>
            </a:pPr>
            <a:endParaRPr lang="en-US" sz="1100" kern="0" spc="-29" dirty="0">
              <a:solidFill>
                <a:schemeClr val="accent6">
                  <a:lumMod val="75000"/>
                </a:schemeClr>
              </a:solidFill>
              <a:ea typeface="Open Sans" pitchFamily="34" charset="-122"/>
              <a:cs typeface="Open Sans" pitchFamily="34" charset="-120"/>
            </a:endParaRP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Business plan (simplified)*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Approved building plans or hand-drawn lay-out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Constitution (if voluntary association/NPC/Trust)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 sz="2000" kern="0" spc="-29" dirty="0">
              <a:solidFill>
                <a:srgbClr val="2B2E3C"/>
              </a:solidFill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6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* To include daily </a:t>
            </a:r>
            <a:r>
              <a:rPr lang="en-US" sz="1600" kern="0" spc="-29" dirty="0" err="1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programme</a:t>
            </a:r>
            <a:r>
              <a:rPr lang="en-US" sz="16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 / implementation plan, staff composition and Discipline Policy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ACC22C51-C083-2F17-FAD9-109D77237A0A}"/>
              </a:ext>
            </a:extLst>
          </p:cNvPr>
          <p:cNvSpPr/>
          <p:nvPr/>
        </p:nvSpPr>
        <p:spPr>
          <a:xfrm>
            <a:off x="4280582" y="1382175"/>
            <a:ext cx="3596784" cy="4191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10000"/>
              </a:lnSpc>
            </a:pPr>
            <a:r>
              <a:rPr lang="en-US" sz="2400" kern="0" spc="-29" dirty="0">
                <a:solidFill>
                  <a:schemeClr val="accent6">
                    <a:lumMod val="75000"/>
                  </a:schemeClr>
                </a:solidFill>
                <a:ea typeface="Open Sans" pitchFamily="34" charset="-122"/>
                <a:cs typeface="Open Sans" pitchFamily="34" charset="-120"/>
              </a:rPr>
              <a:t>B: FOR SITE INSPECTION</a:t>
            </a:r>
          </a:p>
          <a:p>
            <a:pPr>
              <a:lnSpc>
                <a:spcPct val="110000"/>
              </a:lnSpc>
            </a:pPr>
            <a:endParaRPr lang="en-US" sz="1100" kern="0" spc="-29" dirty="0">
              <a:solidFill>
                <a:schemeClr val="accent6">
                  <a:lumMod val="75000"/>
                </a:schemeClr>
              </a:solidFill>
              <a:ea typeface="Open Sans" pitchFamily="34" charset="-122"/>
              <a:cs typeface="Open Sans" pitchFamily="34" charset="-120"/>
            </a:endParaRP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Emergency plan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Attendance register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Accident and incident register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Child admission form </a:t>
            </a:r>
            <a:r>
              <a:rPr lang="en-US" i="1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(with medical conditions / allergies)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Health &amp; hygiene policy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Proof of staff qualifications </a:t>
            </a:r>
            <a:r>
              <a:rPr lang="en-US" i="1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(Gold only)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59FCDB-BC97-7497-59E6-0BD1623EEB2E}"/>
              </a:ext>
            </a:extLst>
          </p:cNvPr>
          <p:cNvCxnSpPr>
            <a:cxnSpLocks/>
          </p:cNvCxnSpPr>
          <p:nvPr/>
        </p:nvCxnSpPr>
        <p:spPr>
          <a:xfrm>
            <a:off x="4156719" y="1512593"/>
            <a:ext cx="0" cy="386303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F4E19D-D12F-185A-8170-121160D2184B}"/>
              </a:ext>
            </a:extLst>
          </p:cNvPr>
          <p:cNvCxnSpPr>
            <a:cxnSpLocks/>
          </p:cNvCxnSpPr>
          <p:nvPr/>
        </p:nvCxnSpPr>
        <p:spPr>
          <a:xfrm>
            <a:off x="8008772" y="1512593"/>
            <a:ext cx="0" cy="386303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3">
            <a:extLst>
              <a:ext uri="{FF2B5EF4-FFF2-40B4-BE49-F238E27FC236}">
                <a16:creationId xmlns:a16="http://schemas.microsoft.com/office/drawing/2014/main" id="{6AFBFB8B-3F1C-23FA-F10F-F689A85B1F13}"/>
              </a:ext>
            </a:extLst>
          </p:cNvPr>
          <p:cNvSpPr/>
          <p:nvPr/>
        </p:nvSpPr>
        <p:spPr>
          <a:xfrm>
            <a:off x="8193393" y="1382175"/>
            <a:ext cx="3596784" cy="4191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10000"/>
              </a:lnSpc>
            </a:pPr>
            <a:r>
              <a:rPr lang="en-US" sz="2400" kern="0" spc="-29" dirty="0">
                <a:solidFill>
                  <a:schemeClr val="accent6">
                    <a:lumMod val="75000"/>
                  </a:schemeClr>
                </a:solidFill>
                <a:ea typeface="Open Sans" pitchFamily="34" charset="-122"/>
                <a:cs typeface="Open Sans" pitchFamily="34" charset="-120"/>
              </a:rPr>
              <a:t>C: FOR GOOD PRACTICE</a:t>
            </a:r>
          </a:p>
          <a:p>
            <a:pPr>
              <a:lnSpc>
                <a:spcPct val="110000"/>
              </a:lnSpc>
            </a:pPr>
            <a:endParaRPr lang="en-US" sz="1100" kern="0" spc="-29" dirty="0">
              <a:solidFill>
                <a:schemeClr val="accent6">
                  <a:lumMod val="75000"/>
                </a:schemeClr>
              </a:solidFill>
              <a:ea typeface="Open Sans" pitchFamily="34" charset="-122"/>
              <a:cs typeface="Open Sans" pitchFamily="34" charset="-120"/>
            </a:endParaRP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Daily menu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Sample nutrition guidelines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Sample transport policy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Sample lease agreement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spc="-29" dirty="0">
                <a:solidFill>
                  <a:srgbClr val="2B2E3C"/>
                </a:solidFill>
                <a:ea typeface="Open Sans" pitchFamily="34" charset="-122"/>
                <a:cs typeface="Open Sans" pitchFamily="34" charset="-120"/>
              </a:rPr>
              <a:t>Financial statement template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5978FE9-7A9B-7D0E-57D7-FBB8A1E090E1}"/>
              </a:ext>
            </a:extLst>
          </p:cNvPr>
          <p:cNvSpPr/>
          <p:nvPr/>
        </p:nvSpPr>
        <p:spPr>
          <a:xfrm>
            <a:off x="2039365" y="6051049"/>
            <a:ext cx="8640827" cy="54423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tIns="0" bIns="0" anchor="ctr" anchorCtr="0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 addition, a health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inspection report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will be required for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Silver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, and a health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certificate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will be required for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Gold.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8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217400" cy="6857999"/>
          </a:xfrm>
          <a:prstGeom prst="rect">
            <a:avLst/>
          </a:prstGeom>
          <a:solidFill>
            <a:srgbClr val="A4683B"/>
          </a:soli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A92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68300"/>
            <a:ext cx="11417300" cy="6311900"/>
          </a:xfrm>
          <a:prstGeom prst="rect">
            <a:avLst/>
          </a:prstGeom>
          <a:solidFill>
            <a:schemeClr val="bg1"/>
          </a:soli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A92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14"/>
          <a:stretch/>
        </p:blipFill>
        <p:spPr>
          <a:xfrm flipH="1">
            <a:off x="0" y="5615484"/>
            <a:ext cx="12217400" cy="1242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230" y="801204"/>
            <a:ext cx="704156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b="1" dirty="0">
                <a:solidFill>
                  <a:srgbClr val="1F6233"/>
                </a:solidFill>
                <a:latin typeface="Century Gothic" charset="0"/>
                <a:ea typeface="Century Gothic" charset="0"/>
                <a:cs typeface="Century Gothic" charset="0"/>
              </a:rPr>
              <a:t>There is help for registration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51" y="5740399"/>
            <a:ext cx="1370767" cy="479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236" y="5096860"/>
            <a:ext cx="2301864" cy="986447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F7DF3CB-8149-2094-666F-E65DBEFA467B}"/>
              </a:ext>
            </a:extLst>
          </p:cNvPr>
          <p:cNvSpPr/>
          <p:nvPr/>
        </p:nvSpPr>
        <p:spPr>
          <a:xfrm>
            <a:off x="564760" y="1605280"/>
            <a:ext cx="2465320" cy="575116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WhatsApp</a:t>
            </a: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B96376F2-209E-5340-3B3D-F8BAEB4ED735}"/>
              </a:ext>
            </a:extLst>
          </p:cNvPr>
          <p:cNvSpPr/>
          <p:nvPr/>
        </p:nvSpPr>
        <p:spPr>
          <a:xfrm>
            <a:off x="544440" y="2182398"/>
            <a:ext cx="2465320" cy="1234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Type “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Hi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” on WhatsApp for help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for your application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02B7A320-EF24-8CBB-390C-8B63BC5A6DFF}"/>
              </a:ext>
            </a:extLst>
          </p:cNvPr>
          <p:cNvSpPr/>
          <p:nvPr/>
        </p:nvSpPr>
        <p:spPr>
          <a:xfrm>
            <a:off x="3508920" y="1605280"/>
            <a:ext cx="2465320" cy="575116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Call centre</a:t>
            </a: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8AD2664C-D965-AD0D-ABAD-DCCFAC74185A}"/>
              </a:ext>
            </a:extLst>
          </p:cNvPr>
          <p:cNvSpPr/>
          <p:nvPr/>
        </p:nvSpPr>
        <p:spPr>
          <a:xfrm>
            <a:off x="3451400" y="2180396"/>
            <a:ext cx="2716920" cy="44047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Our Call Centre is calling unregistered ECD programmes and people with incomplete registration applications. </a:t>
            </a:r>
            <a:b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</a:b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You may get a call from 010 476 1004 to help. Please answer it!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6E5A3216-AC53-A848-A52E-272CBAC6AC7B}"/>
              </a:ext>
            </a:extLst>
          </p:cNvPr>
          <p:cNvSpPr/>
          <p:nvPr/>
        </p:nvSpPr>
        <p:spPr>
          <a:xfrm>
            <a:off x="6358360" y="2180396"/>
            <a:ext cx="2716920" cy="44047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Designated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support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NGOs are helping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to ECD programmes. Lists of support NGOs will be made available as the registration drive launches in your province.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7D5092AF-BF17-F574-2B20-233D66492CCB}"/>
              </a:ext>
            </a:extLst>
          </p:cNvPr>
          <p:cNvSpPr/>
          <p:nvPr/>
        </p:nvSpPr>
        <p:spPr>
          <a:xfrm>
            <a:off x="6453080" y="1605280"/>
            <a:ext cx="2465320" cy="575116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NGOs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F62965EB-243C-E08B-E044-82C0270F8E0C}"/>
              </a:ext>
            </a:extLst>
          </p:cNvPr>
          <p:cNvSpPr/>
          <p:nvPr/>
        </p:nvSpPr>
        <p:spPr>
          <a:xfrm>
            <a:off x="9391120" y="1608282"/>
            <a:ext cx="2465320" cy="575116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Website</a:t>
            </a: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B12BF961-4EAA-51D9-6928-6667C42A5C5C}"/>
              </a:ext>
            </a:extLst>
          </p:cNvPr>
          <p:cNvSpPr/>
          <p:nvPr/>
        </p:nvSpPr>
        <p:spPr>
          <a:xfrm>
            <a:off x="9265320" y="2186552"/>
            <a:ext cx="2716920" cy="44047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Our 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website has answers to questions and important information to help </a:t>
            </a:r>
            <a:r>
              <a:rPr lang="en-GB" sz="2000" b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you register.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1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252" y="0"/>
            <a:ext cx="12205252" cy="6858000"/>
          </a:xfrm>
          <a:prstGeom prst="rect">
            <a:avLst/>
          </a:prstGeom>
          <a:solidFill>
            <a:srgbClr val="EFA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0231" y="2695466"/>
            <a:ext cx="1055338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THANK </a:t>
            </a:r>
            <a:r>
              <a:rPr lang="en-US" sz="5000" b="1" dirty="0">
                <a:solidFill>
                  <a:srgbClr val="382C15"/>
                </a:solidFill>
                <a:latin typeface="Century Gothic" charset="0"/>
                <a:ea typeface="Century Gothic" charset="0"/>
                <a:cs typeface="Century Gothic" charset="0"/>
              </a:rPr>
              <a:t>YOU.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52" y="4641068"/>
            <a:ext cx="12217952" cy="1975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236" y="5096191"/>
            <a:ext cx="2301864" cy="9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9442D3C1A7EF4C997F883E2D758F8F" ma:contentTypeVersion="14" ma:contentTypeDescription="Create a new document." ma:contentTypeScope="" ma:versionID="195b3514457c77c173c9d813aa51fd5f">
  <xsd:schema xmlns:xsd="http://www.w3.org/2001/XMLSchema" xmlns:xs="http://www.w3.org/2001/XMLSchema" xmlns:p="http://schemas.microsoft.com/office/2006/metadata/properties" xmlns:ns2="05799539-377a-4c44-b3a2-f28508d09270" xmlns:ns3="09bbac90-0d65-44ce-a4d8-762d9e2d5c0d" targetNamespace="http://schemas.microsoft.com/office/2006/metadata/properties" ma:root="true" ma:fieldsID="68d6ea2b205e16ba7636957412db1f77" ns2:_="" ns3:_="">
    <xsd:import namespace="05799539-377a-4c44-b3a2-f28508d09270"/>
    <xsd:import namespace="09bbac90-0d65-44ce-a4d8-762d9e2d5c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99539-377a-4c44-b3a2-f28508d092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72904dd-f33f-4026-b4f7-d575ae1bf1f0}" ma:internalName="TaxCatchAll" ma:showField="CatchAllData" ma:web="05799539-377a-4c44-b3a2-f28508d092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bac90-0d65-44ce-a4d8-762d9e2d5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f70b093-cdbb-44f7-a2af-514a6fafe3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bbac90-0d65-44ce-a4d8-762d9e2d5c0d">
      <Terms xmlns="http://schemas.microsoft.com/office/infopath/2007/PartnerControls"/>
    </lcf76f155ced4ddcb4097134ff3c332f>
    <TaxCatchAll xmlns="05799539-377a-4c44-b3a2-f28508d09270" xsi:nil="true"/>
  </documentManagement>
</p:properties>
</file>

<file path=customXml/itemProps1.xml><?xml version="1.0" encoding="utf-8"?>
<ds:datastoreItem xmlns:ds="http://schemas.openxmlformats.org/officeDocument/2006/customXml" ds:itemID="{4BC8930D-B6A4-4277-8B6D-4BD608B73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5D84E0-208C-4323-9EBE-5745E9C70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799539-377a-4c44-b3a2-f28508d09270"/>
    <ds:schemaRef ds:uri="09bbac90-0d65-44ce-a4d8-762d9e2d5c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4DBBFD-5EB0-4499-A122-06FBFB71DE1D}">
  <ds:schemaRefs>
    <ds:schemaRef ds:uri="http://schemas.microsoft.com/office/2006/metadata/properties"/>
    <ds:schemaRef ds:uri="http://schemas.microsoft.com/office/infopath/2007/PartnerControls"/>
    <ds:schemaRef ds:uri="09bbac90-0d65-44ce-a4d8-762d9e2d5c0d"/>
    <ds:schemaRef ds:uri="05799539-377a-4c44-b3a2-f28508d092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524</Words>
  <Application>Microsoft Office PowerPoint</Application>
  <PresentationFormat>Widescreen</PresentationFormat>
  <Paragraphs>84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Century Gothic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Engenas Senona</cp:lastModifiedBy>
  <cp:revision>22</cp:revision>
  <cp:lastPrinted>2024-08-27T11:11:28Z</cp:lastPrinted>
  <dcterms:created xsi:type="dcterms:W3CDTF">2024-08-27T10:38:18Z</dcterms:created>
  <dcterms:modified xsi:type="dcterms:W3CDTF">2024-12-11T13:15:59Z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0x010100CD9442D3C1A7EF4C997F883E2D758F8F</vt:lpwstr>
  </property>
</Properties>
</file>